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handoutMasterIdLst>
    <p:handoutMasterId r:id="rId11"/>
  </p:handout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</p:sldIdLst>
  <p:sldSz cx="9144000" cy="6858000" type="screen4x3"/>
  <p:notesSz cx="6858000" cy="9296400"/>
  <p:embeddedFontLst>
    <p:embeddedFont>
      <p:font typeface="Spirit Medium" panose="020B0604020202020204"/>
      <p:regular r:id="rId12"/>
    </p:embeddedFont>
  </p:embeddedFontLst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SzPct val="100000"/>
      <a:defRPr sz="2200" b="1" kern="1200">
        <a:solidFill>
          <a:srgbClr val="CCFFFF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SzPct val="100000"/>
      <a:defRPr sz="2200" b="1" kern="1200">
        <a:solidFill>
          <a:srgbClr val="CCFFFF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SzPct val="100000"/>
      <a:defRPr sz="2200" b="1" kern="1200">
        <a:solidFill>
          <a:srgbClr val="CCFFFF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SzPct val="100000"/>
      <a:defRPr sz="2200" b="1" kern="1200">
        <a:solidFill>
          <a:srgbClr val="CCFFFF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SzPct val="100000"/>
      <a:defRPr sz="2200" b="1" kern="1200">
        <a:solidFill>
          <a:srgbClr val="CCFF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CCFF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CCFF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CCFF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CCFFFF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35"/>
    <a:srgbClr val="CCFFCC"/>
    <a:srgbClr val="FF6600"/>
    <a:srgbClr val="FF0000"/>
    <a:srgbClr val="00D1CC"/>
    <a:srgbClr val="33CCCC"/>
    <a:srgbClr val="00C9C4"/>
    <a:srgbClr val="00808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E89B3E-C061-4C85-8451-5D81C80509C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89697D-7339-4AC6-84FA-29D0AF430931}">
      <dgm:prSet phldrT="[Text]" phldr="1"/>
      <dgm:spPr/>
      <dgm:t>
        <a:bodyPr/>
        <a:lstStyle/>
        <a:p>
          <a:endParaRPr lang="en-US" dirty="0"/>
        </a:p>
      </dgm:t>
    </dgm:pt>
    <dgm:pt modelId="{D9782298-E419-40FC-95ED-BB0AE55792AD}" type="parTrans" cxnId="{D74A74A6-3AD5-4BF3-8ECD-D4612F7C146E}">
      <dgm:prSet/>
      <dgm:spPr/>
      <dgm:t>
        <a:bodyPr/>
        <a:lstStyle/>
        <a:p>
          <a:endParaRPr lang="en-US"/>
        </a:p>
      </dgm:t>
    </dgm:pt>
    <dgm:pt modelId="{B4D16D28-2DD6-4FEE-857E-0955F6F6683C}" type="sibTrans" cxnId="{D74A74A6-3AD5-4BF3-8ECD-D4612F7C146E}">
      <dgm:prSet/>
      <dgm:spPr/>
      <dgm:t>
        <a:bodyPr/>
        <a:lstStyle/>
        <a:p>
          <a:endParaRPr lang="en-US"/>
        </a:p>
      </dgm:t>
    </dgm:pt>
    <dgm:pt modelId="{12A71F17-D754-4066-BA73-63F397617C07}">
      <dgm:prSet phldrT="[Text]" phldr="1"/>
      <dgm:spPr/>
      <dgm:t>
        <a:bodyPr/>
        <a:lstStyle/>
        <a:p>
          <a:endParaRPr lang="en-US"/>
        </a:p>
      </dgm:t>
    </dgm:pt>
    <dgm:pt modelId="{0F5FC838-D2EA-40FB-9DDB-FC8DCE43937A}" type="parTrans" cxnId="{662BD0C2-669A-4040-82CD-F0DEFC776858}">
      <dgm:prSet/>
      <dgm:spPr/>
      <dgm:t>
        <a:bodyPr/>
        <a:lstStyle/>
        <a:p>
          <a:endParaRPr lang="en-US"/>
        </a:p>
      </dgm:t>
    </dgm:pt>
    <dgm:pt modelId="{9A0E9707-E336-42FC-85B1-EFE069F232ED}" type="sibTrans" cxnId="{662BD0C2-669A-4040-82CD-F0DEFC776858}">
      <dgm:prSet/>
      <dgm:spPr/>
      <dgm:t>
        <a:bodyPr/>
        <a:lstStyle/>
        <a:p>
          <a:endParaRPr lang="en-US"/>
        </a:p>
      </dgm:t>
    </dgm:pt>
    <dgm:pt modelId="{66A3B6E5-4DD9-4430-BA9D-F6556AB4EC64}">
      <dgm:prSet phldrT="[Text]" phldr="1"/>
      <dgm:spPr/>
      <dgm:t>
        <a:bodyPr/>
        <a:lstStyle/>
        <a:p>
          <a:endParaRPr lang="en-US"/>
        </a:p>
      </dgm:t>
    </dgm:pt>
    <dgm:pt modelId="{5EAA89F9-C17F-4FA0-BCA4-3A7467720F03}" type="parTrans" cxnId="{D4575A8E-F45F-43B7-BF31-C2227385D3C1}">
      <dgm:prSet/>
      <dgm:spPr/>
      <dgm:t>
        <a:bodyPr/>
        <a:lstStyle/>
        <a:p>
          <a:endParaRPr lang="en-US"/>
        </a:p>
      </dgm:t>
    </dgm:pt>
    <dgm:pt modelId="{F009C45F-DD24-4826-8D81-96FAD37830FE}" type="sibTrans" cxnId="{D4575A8E-F45F-43B7-BF31-C2227385D3C1}">
      <dgm:prSet/>
      <dgm:spPr/>
      <dgm:t>
        <a:bodyPr/>
        <a:lstStyle/>
        <a:p>
          <a:endParaRPr lang="en-US"/>
        </a:p>
      </dgm:t>
    </dgm:pt>
    <dgm:pt modelId="{B0D58F12-C99E-4ACC-AB3F-90AC3AAE6C95}">
      <dgm:prSet phldrT="[Text]" phldr="1"/>
      <dgm:spPr/>
      <dgm:t>
        <a:bodyPr/>
        <a:lstStyle/>
        <a:p>
          <a:endParaRPr lang="en-US"/>
        </a:p>
      </dgm:t>
    </dgm:pt>
    <dgm:pt modelId="{1E7B0120-F4B5-48E3-B44B-5E6283872A17}" type="parTrans" cxnId="{1810E025-EE96-4166-969C-32AB39693AC2}">
      <dgm:prSet/>
      <dgm:spPr/>
      <dgm:t>
        <a:bodyPr/>
        <a:lstStyle/>
        <a:p>
          <a:endParaRPr lang="en-US"/>
        </a:p>
      </dgm:t>
    </dgm:pt>
    <dgm:pt modelId="{59251B21-4564-4938-A75F-E40CA60D763F}" type="sibTrans" cxnId="{1810E025-EE96-4166-969C-32AB39693AC2}">
      <dgm:prSet/>
      <dgm:spPr/>
      <dgm:t>
        <a:bodyPr/>
        <a:lstStyle/>
        <a:p>
          <a:endParaRPr lang="en-US"/>
        </a:p>
      </dgm:t>
    </dgm:pt>
    <dgm:pt modelId="{D7F5B3B2-0DF8-45E7-8B8F-5C70E13C4242}" type="pres">
      <dgm:prSet presAssocID="{8FE89B3E-C061-4C85-8451-5D81C80509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4F7828-CFF4-44A9-AC91-6099FD5194EE}" type="pres">
      <dgm:prSet presAssocID="{C989697D-7339-4AC6-84FA-29D0AF430931}" presName="hierRoot1" presStyleCnt="0">
        <dgm:presLayoutVars>
          <dgm:hierBranch val="init"/>
        </dgm:presLayoutVars>
      </dgm:prSet>
      <dgm:spPr/>
    </dgm:pt>
    <dgm:pt modelId="{2DA4C54F-B37B-439C-95B6-ED1140548312}" type="pres">
      <dgm:prSet presAssocID="{C989697D-7339-4AC6-84FA-29D0AF430931}" presName="rootComposite1" presStyleCnt="0"/>
      <dgm:spPr/>
    </dgm:pt>
    <dgm:pt modelId="{E31AE8D6-12EC-4274-9C65-CC0D5EDEC670}" type="pres">
      <dgm:prSet presAssocID="{C989697D-7339-4AC6-84FA-29D0AF43093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09B165-C476-4089-B17E-A34B3455F0C9}" type="pres">
      <dgm:prSet presAssocID="{C989697D-7339-4AC6-84FA-29D0AF43093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4363434-A94D-4459-B465-429B2C173064}" type="pres">
      <dgm:prSet presAssocID="{C989697D-7339-4AC6-84FA-29D0AF430931}" presName="hierChild2" presStyleCnt="0"/>
      <dgm:spPr/>
    </dgm:pt>
    <dgm:pt modelId="{443877B7-3D55-4301-9414-A3D95E7FA710}" type="pres">
      <dgm:prSet presAssocID="{0F5FC838-D2EA-40FB-9DDB-FC8DCE43937A}" presName="Name37" presStyleLbl="parChTrans1D2" presStyleIdx="0" presStyleCnt="3"/>
      <dgm:spPr/>
      <dgm:t>
        <a:bodyPr/>
        <a:lstStyle/>
        <a:p>
          <a:endParaRPr lang="en-US"/>
        </a:p>
      </dgm:t>
    </dgm:pt>
    <dgm:pt modelId="{5258D2C0-0D24-4661-AF40-CDB99E4846CF}" type="pres">
      <dgm:prSet presAssocID="{12A71F17-D754-4066-BA73-63F397617C07}" presName="hierRoot2" presStyleCnt="0">
        <dgm:presLayoutVars>
          <dgm:hierBranch val="init"/>
        </dgm:presLayoutVars>
      </dgm:prSet>
      <dgm:spPr/>
    </dgm:pt>
    <dgm:pt modelId="{8DACB612-EFCC-48C9-A2A1-E8A0B2410330}" type="pres">
      <dgm:prSet presAssocID="{12A71F17-D754-4066-BA73-63F397617C07}" presName="rootComposite" presStyleCnt="0"/>
      <dgm:spPr/>
    </dgm:pt>
    <dgm:pt modelId="{E890B21D-11A0-4D6D-841D-A39ABE9667FE}" type="pres">
      <dgm:prSet presAssocID="{12A71F17-D754-4066-BA73-63F397617C0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718A79-B991-4DCC-BD98-B86A3B147282}" type="pres">
      <dgm:prSet presAssocID="{12A71F17-D754-4066-BA73-63F397617C07}" presName="rootConnector" presStyleLbl="node2" presStyleIdx="0" presStyleCnt="3"/>
      <dgm:spPr/>
      <dgm:t>
        <a:bodyPr/>
        <a:lstStyle/>
        <a:p>
          <a:endParaRPr lang="en-US"/>
        </a:p>
      </dgm:t>
    </dgm:pt>
    <dgm:pt modelId="{58E365FB-D284-44AD-BC8B-E8D7179EC51C}" type="pres">
      <dgm:prSet presAssocID="{12A71F17-D754-4066-BA73-63F397617C07}" presName="hierChild4" presStyleCnt="0"/>
      <dgm:spPr/>
    </dgm:pt>
    <dgm:pt modelId="{54E0924D-3A38-4E73-BA5F-2B85C5E1F170}" type="pres">
      <dgm:prSet presAssocID="{12A71F17-D754-4066-BA73-63F397617C07}" presName="hierChild5" presStyleCnt="0"/>
      <dgm:spPr/>
    </dgm:pt>
    <dgm:pt modelId="{71BBA152-72A1-4C02-A11A-8E1A3360B22D}" type="pres">
      <dgm:prSet presAssocID="{5EAA89F9-C17F-4FA0-BCA4-3A7467720F03}" presName="Name37" presStyleLbl="parChTrans1D2" presStyleIdx="1" presStyleCnt="3"/>
      <dgm:spPr/>
      <dgm:t>
        <a:bodyPr/>
        <a:lstStyle/>
        <a:p>
          <a:endParaRPr lang="en-US"/>
        </a:p>
      </dgm:t>
    </dgm:pt>
    <dgm:pt modelId="{042D3B13-3E25-412A-89F9-E8481097D03F}" type="pres">
      <dgm:prSet presAssocID="{66A3B6E5-4DD9-4430-BA9D-F6556AB4EC64}" presName="hierRoot2" presStyleCnt="0">
        <dgm:presLayoutVars>
          <dgm:hierBranch val="init"/>
        </dgm:presLayoutVars>
      </dgm:prSet>
      <dgm:spPr/>
    </dgm:pt>
    <dgm:pt modelId="{21B61CBE-1EC0-47A5-81D3-AA7F9A7F897A}" type="pres">
      <dgm:prSet presAssocID="{66A3B6E5-4DD9-4430-BA9D-F6556AB4EC64}" presName="rootComposite" presStyleCnt="0"/>
      <dgm:spPr/>
    </dgm:pt>
    <dgm:pt modelId="{B2E5DC1C-45D5-4980-8A3F-9F621B6A082E}" type="pres">
      <dgm:prSet presAssocID="{66A3B6E5-4DD9-4430-BA9D-F6556AB4EC6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0C4BE2-3350-4FE6-AFBD-5E868297F15C}" type="pres">
      <dgm:prSet presAssocID="{66A3B6E5-4DD9-4430-BA9D-F6556AB4EC64}" presName="rootConnector" presStyleLbl="node2" presStyleIdx="1" presStyleCnt="3"/>
      <dgm:spPr/>
      <dgm:t>
        <a:bodyPr/>
        <a:lstStyle/>
        <a:p>
          <a:endParaRPr lang="en-US"/>
        </a:p>
      </dgm:t>
    </dgm:pt>
    <dgm:pt modelId="{25D00D97-7CAB-45BB-934D-52A1BD8431A9}" type="pres">
      <dgm:prSet presAssocID="{66A3B6E5-4DD9-4430-BA9D-F6556AB4EC64}" presName="hierChild4" presStyleCnt="0"/>
      <dgm:spPr/>
    </dgm:pt>
    <dgm:pt modelId="{53C71DCD-2D77-49EA-9A8D-064CF5F24FA3}" type="pres">
      <dgm:prSet presAssocID="{66A3B6E5-4DD9-4430-BA9D-F6556AB4EC64}" presName="hierChild5" presStyleCnt="0"/>
      <dgm:spPr/>
    </dgm:pt>
    <dgm:pt modelId="{27088076-786C-40A9-A834-974CC2255A93}" type="pres">
      <dgm:prSet presAssocID="{1E7B0120-F4B5-48E3-B44B-5E6283872A17}" presName="Name37" presStyleLbl="parChTrans1D2" presStyleIdx="2" presStyleCnt="3"/>
      <dgm:spPr/>
      <dgm:t>
        <a:bodyPr/>
        <a:lstStyle/>
        <a:p>
          <a:endParaRPr lang="en-US"/>
        </a:p>
      </dgm:t>
    </dgm:pt>
    <dgm:pt modelId="{A4476066-AFCF-4DE4-9CA4-88B9DBC6AFB9}" type="pres">
      <dgm:prSet presAssocID="{B0D58F12-C99E-4ACC-AB3F-90AC3AAE6C95}" presName="hierRoot2" presStyleCnt="0">
        <dgm:presLayoutVars>
          <dgm:hierBranch val="init"/>
        </dgm:presLayoutVars>
      </dgm:prSet>
      <dgm:spPr/>
    </dgm:pt>
    <dgm:pt modelId="{C953DE49-5A8D-4D2A-B3AE-D89C4CCF7E14}" type="pres">
      <dgm:prSet presAssocID="{B0D58F12-C99E-4ACC-AB3F-90AC3AAE6C95}" presName="rootComposite" presStyleCnt="0"/>
      <dgm:spPr/>
    </dgm:pt>
    <dgm:pt modelId="{B1D48F70-074C-4014-BB54-97544E6602BE}" type="pres">
      <dgm:prSet presAssocID="{B0D58F12-C99E-4ACC-AB3F-90AC3AAE6C9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BA2EA5-F95C-47BD-BA9F-DBD76A0E5924}" type="pres">
      <dgm:prSet presAssocID="{B0D58F12-C99E-4ACC-AB3F-90AC3AAE6C95}" presName="rootConnector" presStyleLbl="node2" presStyleIdx="2" presStyleCnt="3"/>
      <dgm:spPr/>
      <dgm:t>
        <a:bodyPr/>
        <a:lstStyle/>
        <a:p>
          <a:endParaRPr lang="en-US"/>
        </a:p>
      </dgm:t>
    </dgm:pt>
    <dgm:pt modelId="{5FE3753E-EE9C-4BB5-9052-4A7EC9E94CF4}" type="pres">
      <dgm:prSet presAssocID="{B0D58F12-C99E-4ACC-AB3F-90AC3AAE6C95}" presName="hierChild4" presStyleCnt="0"/>
      <dgm:spPr/>
    </dgm:pt>
    <dgm:pt modelId="{C9A84F92-D711-4BEE-9B6C-93A9F358B875}" type="pres">
      <dgm:prSet presAssocID="{B0D58F12-C99E-4ACC-AB3F-90AC3AAE6C95}" presName="hierChild5" presStyleCnt="0"/>
      <dgm:spPr/>
    </dgm:pt>
    <dgm:pt modelId="{96FB963D-CDDB-4EC7-9D10-209DA31A4FEF}" type="pres">
      <dgm:prSet presAssocID="{C989697D-7339-4AC6-84FA-29D0AF430931}" presName="hierChild3" presStyleCnt="0"/>
      <dgm:spPr/>
    </dgm:pt>
  </dgm:ptLst>
  <dgm:cxnLst>
    <dgm:cxn modelId="{FB31F181-759A-4246-AD5F-86B5A90EE91F}" type="presOf" srcId="{B0D58F12-C99E-4ACC-AB3F-90AC3AAE6C95}" destId="{B1D48F70-074C-4014-BB54-97544E6602BE}" srcOrd="0" destOrd="0" presId="urn:microsoft.com/office/officeart/2005/8/layout/orgChart1"/>
    <dgm:cxn modelId="{D74A74A6-3AD5-4BF3-8ECD-D4612F7C146E}" srcId="{8FE89B3E-C061-4C85-8451-5D81C80509C4}" destId="{C989697D-7339-4AC6-84FA-29D0AF430931}" srcOrd="0" destOrd="0" parTransId="{D9782298-E419-40FC-95ED-BB0AE55792AD}" sibTransId="{B4D16D28-2DD6-4FEE-857E-0955F6F6683C}"/>
    <dgm:cxn modelId="{1810E025-EE96-4166-969C-32AB39693AC2}" srcId="{C989697D-7339-4AC6-84FA-29D0AF430931}" destId="{B0D58F12-C99E-4ACC-AB3F-90AC3AAE6C95}" srcOrd="2" destOrd="0" parTransId="{1E7B0120-F4B5-48E3-B44B-5E6283872A17}" sibTransId="{59251B21-4564-4938-A75F-E40CA60D763F}"/>
    <dgm:cxn modelId="{38DEC42B-7C6F-48CE-90A3-E47ED22A59F1}" type="presOf" srcId="{66A3B6E5-4DD9-4430-BA9D-F6556AB4EC64}" destId="{B2E5DC1C-45D5-4980-8A3F-9F621B6A082E}" srcOrd="0" destOrd="0" presId="urn:microsoft.com/office/officeart/2005/8/layout/orgChart1"/>
    <dgm:cxn modelId="{73583A2C-48FC-45DB-8441-64D71F446E42}" type="presOf" srcId="{1E7B0120-F4B5-48E3-B44B-5E6283872A17}" destId="{27088076-786C-40A9-A834-974CC2255A93}" srcOrd="0" destOrd="0" presId="urn:microsoft.com/office/officeart/2005/8/layout/orgChart1"/>
    <dgm:cxn modelId="{A453AA5F-B470-44FA-895B-C678EB53F137}" type="presOf" srcId="{B0D58F12-C99E-4ACC-AB3F-90AC3AAE6C95}" destId="{3ABA2EA5-F95C-47BD-BA9F-DBD76A0E5924}" srcOrd="1" destOrd="0" presId="urn:microsoft.com/office/officeart/2005/8/layout/orgChart1"/>
    <dgm:cxn modelId="{75837608-32F1-4C88-9C7B-0AED724DE091}" type="presOf" srcId="{5EAA89F9-C17F-4FA0-BCA4-3A7467720F03}" destId="{71BBA152-72A1-4C02-A11A-8E1A3360B22D}" srcOrd="0" destOrd="0" presId="urn:microsoft.com/office/officeart/2005/8/layout/orgChart1"/>
    <dgm:cxn modelId="{FF1BED11-D6C1-4332-B73A-5F5218D5E02E}" type="presOf" srcId="{0F5FC838-D2EA-40FB-9DDB-FC8DCE43937A}" destId="{443877B7-3D55-4301-9414-A3D95E7FA710}" srcOrd="0" destOrd="0" presId="urn:microsoft.com/office/officeart/2005/8/layout/orgChart1"/>
    <dgm:cxn modelId="{D4575A8E-F45F-43B7-BF31-C2227385D3C1}" srcId="{C989697D-7339-4AC6-84FA-29D0AF430931}" destId="{66A3B6E5-4DD9-4430-BA9D-F6556AB4EC64}" srcOrd="1" destOrd="0" parTransId="{5EAA89F9-C17F-4FA0-BCA4-3A7467720F03}" sibTransId="{F009C45F-DD24-4826-8D81-96FAD37830FE}"/>
    <dgm:cxn modelId="{9A386753-EDA4-49CF-98E8-6EB52794A9CC}" type="presOf" srcId="{66A3B6E5-4DD9-4430-BA9D-F6556AB4EC64}" destId="{2F0C4BE2-3350-4FE6-AFBD-5E868297F15C}" srcOrd="1" destOrd="0" presId="urn:microsoft.com/office/officeart/2005/8/layout/orgChart1"/>
    <dgm:cxn modelId="{1E2BA6BB-F991-45EF-A1BF-753AC02EC24D}" type="presOf" srcId="{C989697D-7339-4AC6-84FA-29D0AF430931}" destId="{FE09B165-C476-4089-B17E-A34B3455F0C9}" srcOrd="1" destOrd="0" presId="urn:microsoft.com/office/officeart/2005/8/layout/orgChart1"/>
    <dgm:cxn modelId="{DBB8FAC4-5CF1-4785-915F-98DC15AF0439}" type="presOf" srcId="{12A71F17-D754-4066-BA73-63F397617C07}" destId="{E890B21D-11A0-4D6D-841D-A39ABE9667FE}" srcOrd="0" destOrd="0" presId="urn:microsoft.com/office/officeart/2005/8/layout/orgChart1"/>
    <dgm:cxn modelId="{B818E620-57F0-43D0-B10B-1FECC5DC487D}" type="presOf" srcId="{8FE89B3E-C061-4C85-8451-5D81C80509C4}" destId="{D7F5B3B2-0DF8-45E7-8B8F-5C70E13C4242}" srcOrd="0" destOrd="0" presId="urn:microsoft.com/office/officeart/2005/8/layout/orgChart1"/>
    <dgm:cxn modelId="{662BD0C2-669A-4040-82CD-F0DEFC776858}" srcId="{C989697D-7339-4AC6-84FA-29D0AF430931}" destId="{12A71F17-D754-4066-BA73-63F397617C07}" srcOrd="0" destOrd="0" parTransId="{0F5FC838-D2EA-40FB-9DDB-FC8DCE43937A}" sibTransId="{9A0E9707-E336-42FC-85B1-EFE069F232ED}"/>
    <dgm:cxn modelId="{69658B7B-1A64-4DD7-A70F-81FEE02E10CD}" type="presOf" srcId="{12A71F17-D754-4066-BA73-63F397617C07}" destId="{D0718A79-B991-4DCC-BD98-B86A3B147282}" srcOrd="1" destOrd="0" presId="urn:microsoft.com/office/officeart/2005/8/layout/orgChart1"/>
    <dgm:cxn modelId="{D2B6E74D-8D46-4BF2-A8B7-9BFF8F9B25CD}" type="presOf" srcId="{C989697D-7339-4AC6-84FA-29D0AF430931}" destId="{E31AE8D6-12EC-4274-9C65-CC0D5EDEC670}" srcOrd="0" destOrd="0" presId="urn:microsoft.com/office/officeart/2005/8/layout/orgChart1"/>
    <dgm:cxn modelId="{5E5981A4-3C3C-4BE3-B30B-1A2126787317}" type="presParOf" srcId="{D7F5B3B2-0DF8-45E7-8B8F-5C70E13C4242}" destId="{B04F7828-CFF4-44A9-AC91-6099FD5194EE}" srcOrd="0" destOrd="0" presId="urn:microsoft.com/office/officeart/2005/8/layout/orgChart1"/>
    <dgm:cxn modelId="{53983E6E-7639-42C6-ADE0-0BE583E9AA27}" type="presParOf" srcId="{B04F7828-CFF4-44A9-AC91-6099FD5194EE}" destId="{2DA4C54F-B37B-439C-95B6-ED1140548312}" srcOrd="0" destOrd="0" presId="urn:microsoft.com/office/officeart/2005/8/layout/orgChart1"/>
    <dgm:cxn modelId="{4E70CB0B-4017-41A1-8727-C460E4A90ACE}" type="presParOf" srcId="{2DA4C54F-B37B-439C-95B6-ED1140548312}" destId="{E31AE8D6-12EC-4274-9C65-CC0D5EDEC670}" srcOrd="0" destOrd="0" presId="urn:microsoft.com/office/officeart/2005/8/layout/orgChart1"/>
    <dgm:cxn modelId="{0C58B150-DFE4-4894-B271-4B3B7BAF982F}" type="presParOf" srcId="{2DA4C54F-B37B-439C-95B6-ED1140548312}" destId="{FE09B165-C476-4089-B17E-A34B3455F0C9}" srcOrd="1" destOrd="0" presId="urn:microsoft.com/office/officeart/2005/8/layout/orgChart1"/>
    <dgm:cxn modelId="{F988D841-88E6-47DD-A79B-774DA51B8A40}" type="presParOf" srcId="{B04F7828-CFF4-44A9-AC91-6099FD5194EE}" destId="{C4363434-A94D-4459-B465-429B2C173064}" srcOrd="1" destOrd="0" presId="urn:microsoft.com/office/officeart/2005/8/layout/orgChart1"/>
    <dgm:cxn modelId="{996D644A-552E-4D85-93CE-81176927B5E8}" type="presParOf" srcId="{C4363434-A94D-4459-B465-429B2C173064}" destId="{443877B7-3D55-4301-9414-A3D95E7FA710}" srcOrd="0" destOrd="0" presId="urn:microsoft.com/office/officeart/2005/8/layout/orgChart1"/>
    <dgm:cxn modelId="{2A2B74BB-969F-4962-857C-4CCA73E69D5C}" type="presParOf" srcId="{C4363434-A94D-4459-B465-429B2C173064}" destId="{5258D2C0-0D24-4661-AF40-CDB99E4846CF}" srcOrd="1" destOrd="0" presId="urn:microsoft.com/office/officeart/2005/8/layout/orgChart1"/>
    <dgm:cxn modelId="{67E089C4-40E9-4A1E-9961-3CB79482800C}" type="presParOf" srcId="{5258D2C0-0D24-4661-AF40-CDB99E4846CF}" destId="{8DACB612-EFCC-48C9-A2A1-E8A0B2410330}" srcOrd="0" destOrd="0" presId="urn:microsoft.com/office/officeart/2005/8/layout/orgChart1"/>
    <dgm:cxn modelId="{E81B5B26-06A4-4747-9BAF-5268162A2762}" type="presParOf" srcId="{8DACB612-EFCC-48C9-A2A1-E8A0B2410330}" destId="{E890B21D-11A0-4D6D-841D-A39ABE9667FE}" srcOrd="0" destOrd="0" presId="urn:microsoft.com/office/officeart/2005/8/layout/orgChart1"/>
    <dgm:cxn modelId="{0CF35C0D-4C77-4A85-9FF4-2966298A8CFC}" type="presParOf" srcId="{8DACB612-EFCC-48C9-A2A1-E8A0B2410330}" destId="{D0718A79-B991-4DCC-BD98-B86A3B147282}" srcOrd="1" destOrd="0" presId="urn:microsoft.com/office/officeart/2005/8/layout/orgChart1"/>
    <dgm:cxn modelId="{770253F6-E866-4053-A2DF-F214AEF00137}" type="presParOf" srcId="{5258D2C0-0D24-4661-AF40-CDB99E4846CF}" destId="{58E365FB-D284-44AD-BC8B-E8D7179EC51C}" srcOrd="1" destOrd="0" presId="urn:microsoft.com/office/officeart/2005/8/layout/orgChart1"/>
    <dgm:cxn modelId="{C980CF91-7335-4E2E-8919-7BA72EBFF97B}" type="presParOf" srcId="{5258D2C0-0D24-4661-AF40-CDB99E4846CF}" destId="{54E0924D-3A38-4E73-BA5F-2B85C5E1F170}" srcOrd="2" destOrd="0" presId="urn:microsoft.com/office/officeart/2005/8/layout/orgChart1"/>
    <dgm:cxn modelId="{2D81FD1D-B645-41C6-9075-C982E92475D2}" type="presParOf" srcId="{C4363434-A94D-4459-B465-429B2C173064}" destId="{71BBA152-72A1-4C02-A11A-8E1A3360B22D}" srcOrd="2" destOrd="0" presId="urn:microsoft.com/office/officeart/2005/8/layout/orgChart1"/>
    <dgm:cxn modelId="{150320B0-1C14-435A-A816-42059B642BAE}" type="presParOf" srcId="{C4363434-A94D-4459-B465-429B2C173064}" destId="{042D3B13-3E25-412A-89F9-E8481097D03F}" srcOrd="3" destOrd="0" presId="urn:microsoft.com/office/officeart/2005/8/layout/orgChart1"/>
    <dgm:cxn modelId="{6948251B-E2B7-4D56-9CF4-5CE8DD128641}" type="presParOf" srcId="{042D3B13-3E25-412A-89F9-E8481097D03F}" destId="{21B61CBE-1EC0-47A5-81D3-AA7F9A7F897A}" srcOrd="0" destOrd="0" presId="urn:microsoft.com/office/officeart/2005/8/layout/orgChart1"/>
    <dgm:cxn modelId="{9F328977-0C6E-4B7D-88E4-68A6AD9C54B9}" type="presParOf" srcId="{21B61CBE-1EC0-47A5-81D3-AA7F9A7F897A}" destId="{B2E5DC1C-45D5-4980-8A3F-9F621B6A082E}" srcOrd="0" destOrd="0" presId="urn:microsoft.com/office/officeart/2005/8/layout/orgChart1"/>
    <dgm:cxn modelId="{77481812-5A24-4A5F-890B-47426E1DF05A}" type="presParOf" srcId="{21B61CBE-1EC0-47A5-81D3-AA7F9A7F897A}" destId="{2F0C4BE2-3350-4FE6-AFBD-5E868297F15C}" srcOrd="1" destOrd="0" presId="urn:microsoft.com/office/officeart/2005/8/layout/orgChart1"/>
    <dgm:cxn modelId="{0C8B2FF6-72EB-4078-93F2-BC04414E85C5}" type="presParOf" srcId="{042D3B13-3E25-412A-89F9-E8481097D03F}" destId="{25D00D97-7CAB-45BB-934D-52A1BD8431A9}" srcOrd="1" destOrd="0" presId="urn:microsoft.com/office/officeart/2005/8/layout/orgChart1"/>
    <dgm:cxn modelId="{CAEB38E5-CBF9-4793-8CA8-582F6276E1FC}" type="presParOf" srcId="{042D3B13-3E25-412A-89F9-E8481097D03F}" destId="{53C71DCD-2D77-49EA-9A8D-064CF5F24FA3}" srcOrd="2" destOrd="0" presId="urn:microsoft.com/office/officeart/2005/8/layout/orgChart1"/>
    <dgm:cxn modelId="{CE98A896-3AA6-4C68-A1EF-DB89A3FA14B7}" type="presParOf" srcId="{C4363434-A94D-4459-B465-429B2C173064}" destId="{27088076-786C-40A9-A834-974CC2255A93}" srcOrd="4" destOrd="0" presId="urn:microsoft.com/office/officeart/2005/8/layout/orgChart1"/>
    <dgm:cxn modelId="{BD002B8D-F4C0-4FF6-AB45-B000C624B1E3}" type="presParOf" srcId="{C4363434-A94D-4459-B465-429B2C173064}" destId="{A4476066-AFCF-4DE4-9CA4-88B9DBC6AFB9}" srcOrd="5" destOrd="0" presId="urn:microsoft.com/office/officeart/2005/8/layout/orgChart1"/>
    <dgm:cxn modelId="{FAD6477C-E513-40BC-B99F-118CB98633E5}" type="presParOf" srcId="{A4476066-AFCF-4DE4-9CA4-88B9DBC6AFB9}" destId="{C953DE49-5A8D-4D2A-B3AE-D89C4CCF7E14}" srcOrd="0" destOrd="0" presId="urn:microsoft.com/office/officeart/2005/8/layout/orgChart1"/>
    <dgm:cxn modelId="{7C3A3232-5383-4BF5-A3A7-C5C92250B940}" type="presParOf" srcId="{C953DE49-5A8D-4D2A-B3AE-D89C4CCF7E14}" destId="{B1D48F70-074C-4014-BB54-97544E6602BE}" srcOrd="0" destOrd="0" presId="urn:microsoft.com/office/officeart/2005/8/layout/orgChart1"/>
    <dgm:cxn modelId="{DA3A56D4-E56C-41F3-90C8-B709369D0159}" type="presParOf" srcId="{C953DE49-5A8D-4D2A-B3AE-D89C4CCF7E14}" destId="{3ABA2EA5-F95C-47BD-BA9F-DBD76A0E5924}" srcOrd="1" destOrd="0" presId="urn:microsoft.com/office/officeart/2005/8/layout/orgChart1"/>
    <dgm:cxn modelId="{578FB44E-11E5-4FE5-835E-E2966B65EECC}" type="presParOf" srcId="{A4476066-AFCF-4DE4-9CA4-88B9DBC6AFB9}" destId="{5FE3753E-EE9C-4BB5-9052-4A7EC9E94CF4}" srcOrd="1" destOrd="0" presId="urn:microsoft.com/office/officeart/2005/8/layout/orgChart1"/>
    <dgm:cxn modelId="{47586B4E-7902-4AF6-87A1-ACCB4399F324}" type="presParOf" srcId="{A4476066-AFCF-4DE4-9CA4-88B9DBC6AFB9}" destId="{C9A84F92-D711-4BEE-9B6C-93A9F358B875}" srcOrd="2" destOrd="0" presId="urn:microsoft.com/office/officeart/2005/8/layout/orgChart1"/>
    <dgm:cxn modelId="{9B098F96-E426-4F92-B3E3-2145DB7429CD}" type="presParOf" srcId="{B04F7828-CFF4-44A9-AC91-6099FD5194EE}" destId="{96FB963D-CDDB-4EC7-9D10-209DA31A4FE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6E692A-2679-4BD8-B1D8-109224E857C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BF5DE241-8199-4124-B0A0-A108D93086DE}">
      <dgm:prSet phldrT="[Text]" phldr="1"/>
      <dgm:spPr/>
      <dgm:t>
        <a:bodyPr/>
        <a:lstStyle/>
        <a:p>
          <a:endParaRPr lang="en-US" dirty="0"/>
        </a:p>
      </dgm:t>
    </dgm:pt>
    <dgm:pt modelId="{2CD590F4-55CD-410D-AEBD-E581688F93EB}" type="parTrans" cxnId="{F5FD6FF2-2703-444F-8332-A222007FFB68}">
      <dgm:prSet/>
      <dgm:spPr/>
      <dgm:t>
        <a:bodyPr/>
        <a:lstStyle/>
        <a:p>
          <a:endParaRPr lang="en-US"/>
        </a:p>
      </dgm:t>
    </dgm:pt>
    <dgm:pt modelId="{E967F5AF-401D-4688-B1B1-59E49EFDD916}" type="sibTrans" cxnId="{F5FD6FF2-2703-444F-8332-A222007FFB68}">
      <dgm:prSet/>
      <dgm:spPr/>
      <dgm:t>
        <a:bodyPr/>
        <a:lstStyle/>
        <a:p>
          <a:endParaRPr lang="en-US"/>
        </a:p>
      </dgm:t>
    </dgm:pt>
    <dgm:pt modelId="{00F075B0-D4C5-4910-9CD0-A7208E521E94}">
      <dgm:prSet phldrT="[Text]" phldr="1"/>
      <dgm:spPr/>
      <dgm:t>
        <a:bodyPr/>
        <a:lstStyle/>
        <a:p>
          <a:endParaRPr lang="en-US"/>
        </a:p>
      </dgm:t>
    </dgm:pt>
    <dgm:pt modelId="{509CB81A-F070-4776-B74A-878E29CD38A7}" type="parTrans" cxnId="{88033344-70D8-4444-B0FC-95BF3425709B}">
      <dgm:prSet/>
      <dgm:spPr/>
      <dgm:t>
        <a:bodyPr/>
        <a:lstStyle/>
        <a:p>
          <a:endParaRPr lang="en-US"/>
        </a:p>
      </dgm:t>
    </dgm:pt>
    <dgm:pt modelId="{692DF3CE-8966-43AC-AA23-1BC525037B2C}" type="sibTrans" cxnId="{88033344-70D8-4444-B0FC-95BF3425709B}">
      <dgm:prSet/>
      <dgm:spPr/>
      <dgm:t>
        <a:bodyPr/>
        <a:lstStyle/>
        <a:p>
          <a:endParaRPr lang="en-US"/>
        </a:p>
      </dgm:t>
    </dgm:pt>
    <dgm:pt modelId="{0F9484C8-1C41-4CAB-B2F5-1FD0CAE12FA2}">
      <dgm:prSet phldrT="[Text]" phldr="1"/>
      <dgm:spPr/>
      <dgm:t>
        <a:bodyPr/>
        <a:lstStyle/>
        <a:p>
          <a:endParaRPr lang="en-US"/>
        </a:p>
      </dgm:t>
    </dgm:pt>
    <dgm:pt modelId="{5014082B-C4FB-43E9-9FB2-89AF88F17ACE}" type="parTrans" cxnId="{B7EFA888-2C3B-4217-BA58-BF1345D41DC5}">
      <dgm:prSet/>
      <dgm:spPr/>
      <dgm:t>
        <a:bodyPr/>
        <a:lstStyle/>
        <a:p>
          <a:endParaRPr lang="en-US"/>
        </a:p>
      </dgm:t>
    </dgm:pt>
    <dgm:pt modelId="{A86699F4-9C9A-4F5C-B1A4-BA5E60C9FB3C}" type="sibTrans" cxnId="{B7EFA888-2C3B-4217-BA58-BF1345D41DC5}">
      <dgm:prSet/>
      <dgm:spPr/>
      <dgm:t>
        <a:bodyPr/>
        <a:lstStyle/>
        <a:p>
          <a:endParaRPr lang="en-US"/>
        </a:p>
      </dgm:t>
    </dgm:pt>
    <dgm:pt modelId="{BCB34E68-B4E6-43E4-9A8A-E1797DF1352B}">
      <dgm:prSet phldrT="[Text]" phldr="1"/>
      <dgm:spPr/>
      <dgm:t>
        <a:bodyPr/>
        <a:lstStyle/>
        <a:p>
          <a:endParaRPr lang="en-US"/>
        </a:p>
      </dgm:t>
    </dgm:pt>
    <dgm:pt modelId="{6C07AFD8-21BB-4987-A4BD-5AF23CCCF8F1}" type="parTrans" cxnId="{15656B37-FC6D-411E-AA6B-78640DEE7EEA}">
      <dgm:prSet/>
      <dgm:spPr/>
      <dgm:t>
        <a:bodyPr/>
        <a:lstStyle/>
        <a:p>
          <a:endParaRPr lang="en-US"/>
        </a:p>
      </dgm:t>
    </dgm:pt>
    <dgm:pt modelId="{1CE4617A-544E-4A37-9C71-8DCF923E862A}" type="sibTrans" cxnId="{15656B37-FC6D-411E-AA6B-78640DEE7EEA}">
      <dgm:prSet/>
      <dgm:spPr/>
      <dgm:t>
        <a:bodyPr/>
        <a:lstStyle/>
        <a:p>
          <a:endParaRPr lang="en-US"/>
        </a:p>
      </dgm:t>
    </dgm:pt>
    <dgm:pt modelId="{7CFDFF49-D339-4596-A2B2-CC4328784087}">
      <dgm:prSet phldrT="[Text]" phldr="1"/>
      <dgm:spPr/>
      <dgm:t>
        <a:bodyPr/>
        <a:lstStyle/>
        <a:p>
          <a:endParaRPr lang="en-US"/>
        </a:p>
      </dgm:t>
    </dgm:pt>
    <dgm:pt modelId="{81300DE7-2784-4692-9850-234062153F8B}" type="parTrans" cxnId="{93262BC4-048F-4F00-AE9D-DD5272217F7F}">
      <dgm:prSet/>
      <dgm:spPr/>
      <dgm:t>
        <a:bodyPr/>
        <a:lstStyle/>
        <a:p>
          <a:endParaRPr lang="en-US"/>
        </a:p>
      </dgm:t>
    </dgm:pt>
    <dgm:pt modelId="{271EF929-599C-4617-9E97-2F759A65996E}" type="sibTrans" cxnId="{93262BC4-048F-4F00-AE9D-DD5272217F7F}">
      <dgm:prSet/>
      <dgm:spPr/>
      <dgm:t>
        <a:bodyPr/>
        <a:lstStyle/>
        <a:p>
          <a:endParaRPr lang="en-US"/>
        </a:p>
      </dgm:t>
    </dgm:pt>
    <dgm:pt modelId="{06231B3D-E32A-4822-9F0B-DE539572F153}" type="pres">
      <dgm:prSet presAssocID="{CE6E692A-2679-4BD8-B1D8-109224E857C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201EEA-85B1-4ECD-864C-8813E8633534}" type="pres">
      <dgm:prSet presAssocID="{BF5DE241-8199-4124-B0A0-A108D93086D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927D1-DD08-4F2C-9EA4-257309773AF3}" type="pres">
      <dgm:prSet presAssocID="{E967F5AF-401D-4688-B1B1-59E49EFDD91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18509A3-10CE-4B5F-A871-6AB54A005BAA}" type="pres">
      <dgm:prSet presAssocID="{E967F5AF-401D-4688-B1B1-59E49EFDD91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8556410-1E8D-4440-8C87-F81551F5F1B7}" type="pres">
      <dgm:prSet presAssocID="{00F075B0-D4C5-4910-9CD0-A7208E521E9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364F4-541F-4032-B19C-99070F521287}" type="pres">
      <dgm:prSet presAssocID="{692DF3CE-8966-43AC-AA23-1BC525037B2C}" presName="sibTrans" presStyleLbl="sibTrans2D1" presStyleIdx="1" presStyleCnt="5"/>
      <dgm:spPr/>
      <dgm:t>
        <a:bodyPr/>
        <a:lstStyle/>
        <a:p>
          <a:endParaRPr lang="en-US"/>
        </a:p>
      </dgm:t>
    </dgm:pt>
    <dgm:pt modelId="{4FBD1522-5F16-4E69-9282-3C2875712C59}" type="pres">
      <dgm:prSet presAssocID="{692DF3CE-8966-43AC-AA23-1BC525037B2C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809305C-3CC2-441F-8364-33B5F09FBCE3}" type="pres">
      <dgm:prSet presAssocID="{0F9484C8-1C41-4CAB-B2F5-1FD0CAE12FA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E82FF-A4DC-41EE-9621-06318BD66644}" type="pres">
      <dgm:prSet presAssocID="{A86699F4-9C9A-4F5C-B1A4-BA5E60C9FB3C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A3FF941-E2F6-4A16-B2A7-5CD45C13DFA3}" type="pres">
      <dgm:prSet presAssocID="{A86699F4-9C9A-4F5C-B1A4-BA5E60C9FB3C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3B102DAA-70D7-4BAB-82F7-C1A303561696}" type="pres">
      <dgm:prSet presAssocID="{BCB34E68-B4E6-43E4-9A8A-E1797DF1352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D6EE4-F811-452B-A899-2A20035AAD67}" type="pres">
      <dgm:prSet presAssocID="{1CE4617A-544E-4A37-9C71-8DCF923E862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B5E6B368-B799-4670-8381-A8A105D7B106}" type="pres">
      <dgm:prSet presAssocID="{1CE4617A-544E-4A37-9C71-8DCF923E862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E37FC3CC-1168-4F42-8570-B6159F33D6CB}" type="pres">
      <dgm:prSet presAssocID="{7CFDFF49-D339-4596-A2B2-CC432878408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CA253F-B391-4EE4-BA6D-D2F2AE86E03F}" type="pres">
      <dgm:prSet presAssocID="{271EF929-599C-4617-9E97-2F759A65996E}" presName="sibTrans" presStyleLbl="sibTrans2D1" presStyleIdx="4" presStyleCnt="5"/>
      <dgm:spPr/>
      <dgm:t>
        <a:bodyPr/>
        <a:lstStyle/>
        <a:p>
          <a:endParaRPr lang="en-US"/>
        </a:p>
      </dgm:t>
    </dgm:pt>
    <dgm:pt modelId="{55F3F2B8-05C9-4278-8018-362876331784}" type="pres">
      <dgm:prSet presAssocID="{271EF929-599C-4617-9E97-2F759A65996E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910C6FAF-9196-4C16-BD65-5285EDE14190}" type="presOf" srcId="{E967F5AF-401D-4688-B1B1-59E49EFDD916}" destId="{318509A3-10CE-4B5F-A871-6AB54A005BAA}" srcOrd="1" destOrd="0" presId="urn:microsoft.com/office/officeart/2005/8/layout/cycle2"/>
    <dgm:cxn modelId="{37371D99-EB51-409E-BAED-AAA3F1C5D5CD}" type="presOf" srcId="{CE6E692A-2679-4BD8-B1D8-109224E857C3}" destId="{06231B3D-E32A-4822-9F0B-DE539572F153}" srcOrd="0" destOrd="0" presId="urn:microsoft.com/office/officeart/2005/8/layout/cycle2"/>
    <dgm:cxn modelId="{59111B3B-00CC-4EF7-8978-37197694C822}" type="presOf" srcId="{A86699F4-9C9A-4F5C-B1A4-BA5E60C9FB3C}" destId="{5A3FF941-E2F6-4A16-B2A7-5CD45C13DFA3}" srcOrd="1" destOrd="0" presId="urn:microsoft.com/office/officeart/2005/8/layout/cycle2"/>
    <dgm:cxn modelId="{A05553D2-B3E9-43D2-A1B4-871214FC0465}" type="presOf" srcId="{7CFDFF49-D339-4596-A2B2-CC4328784087}" destId="{E37FC3CC-1168-4F42-8570-B6159F33D6CB}" srcOrd="0" destOrd="0" presId="urn:microsoft.com/office/officeart/2005/8/layout/cycle2"/>
    <dgm:cxn modelId="{88033344-70D8-4444-B0FC-95BF3425709B}" srcId="{CE6E692A-2679-4BD8-B1D8-109224E857C3}" destId="{00F075B0-D4C5-4910-9CD0-A7208E521E94}" srcOrd="1" destOrd="0" parTransId="{509CB81A-F070-4776-B74A-878E29CD38A7}" sibTransId="{692DF3CE-8966-43AC-AA23-1BC525037B2C}"/>
    <dgm:cxn modelId="{91250E3E-6C8F-4FB9-A39F-A5A7128F618D}" type="presOf" srcId="{BF5DE241-8199-4124-B0A0-A108D93086DE}" destId="{FE201EEA-85B1-4ECD-864C-8813E8633534}" srcOrd="0" destOrd="0" presId="urn:microsoft.com/office/officeart/2005/8/layout/cycle2"/>
    <dgm:cxn modelId="{DA6CC47C-3260-412A-88A4-4C6116144CED}" type="presOf" srcId="{271EF929-599C-4617-9E97-2F759A65996E}" destId="{43CA253F-B391-4EE4-BA6D-D2F2AE86E03F}" srcOrd="0" destOrd="0" presId="urn:microsoft.com/office/officeart/2005/8/layout/cycle2"/>
    <dgm:cxn modelId="{A90307CE-BF13-413B-91A2-8ED40674A1B5}" type="presOf" srcId="{692DF3CE-8966-43AC-AA23-1BC525037B2C}" destId="{4FBD1522-5F16-4E69-9282-3C2875712C59}" srcOrd="1" destOrd="0" presId="urn:microsoft.com/office/officeart/2005/8/layout/cycle2"/>
    <dgm:cxn modelId="{F0A72C98-D922-40A5-9335-964CDA1F6152}" type="presOf" srcId="{E967F5AF-401D-4688-B1B1-59E49EFDD916}" destId="{C84927D1-DD08-4F2C-9EA4-257309773AF3}" srcOrd="0" destOrd="0" presId="urn:microsoft.com/office/officeart/2005/8/layout/cycle2"/>
    <dgm:cxn modelId="{F5FD6FF2-2703-444F-8332-A222007FFB68}" srcId="{CE6E692A-2679-4BD8-B1D8-109224E857C3}" destId="{BF5DE241-8199-4124-B0A0-A108D93086DE}" srcOrd="0" destOrd="0" parTransId="{2CD590F4-55CD-410D-AEBD-E581688F93EB}" sibTransId="{E967F5AF-401D-4688-B1B1-59E49EFDD916}"/>
    <dgm:cxn modelId="{B7EFA888-2C3B-4217-BA58-BF1345D41DC5}" srcId="{CE6E692A-2679-4BD8-B1D8-109224E857C3}" destId="{0F9484C8-1C41-4CAB-B2F5-1FD0CAE12FA2}" srcOrd="2" destOrd="0" parTransId="{5014082B-C4FB-43E9-9FB2-89AF88F17ACE}" sibTransId="{A86699F4-9C9A-4F5C-B1A4-BA5E60C9FB3C}"/>
    <dgm:cxn modelId="{021DD5DD-D188-4776-AA34-5022860DA8D5}" type="presOf" srcId="{692DF3CE-8966-43AC-AA23-1BC525037B2C}" destId="{1A4364F4-541F-4032-B19C-99070F521287}" srcOrd="0" destOrd="0" presId="urn:microsoft.com/office/officeart/2005/8/layout/cycle2"/>
    <dgm:cxn modelId="{412FA452-C303-4A75-B13C-07B3A833A13E}" type="presOf" srcId="{0F9484C8-1C41-4CAB-B2F5-1FD0CAE12FA2}" destId="{0809305C-3CC2-441F-8364-33B5F09FBCE3}" srcOrd="0" destOrd="0" presId="urn:microsoft.com/office/officeart/2005/8/layout/cycle2"/>
    <dgm:cxn modelId="{4DBFAF66-4EDA-4AFD-AF37-323E0FF11B25}" type="presOf" srcId="{1CE4617A-544E-4A37-9C71-8DCF923E862A}" destId="{B5E6B368-B799-4670-8381-A8A105D7B106}" srcOrd="1" destOrd="0" presId="urn:microsoft.com/office/officeart/2005/8/layout/cycle2"/>
    <dgm:cxn modelId="{654D2D68-9F63-4CA6-81F3-15D2E3314984}" type="presOf" srcId="{00F075B0-D4C5-4910-9CD0-A7208E521E94}" destId="{18556410-1E8D-4440-8C87-F81551F5F1B7}" srcOrd="0" destOrd="0" presId="urn:microsoft.com/office/officeart/2005/8/layout/cycle2"/>
    <dgm:cxn modelId="{514C8FBD-0542-4AF4-85C8-2DC358A58435}" type="presOf" srcId="{271EF929-599C-4617-9E97-2F759A65996E}" destId="{55F3F2B8-05C9-4278-8018-362876331784}" srcOrd="1" destOrd="0" presId="urn:microsoft.com/office/officeart/2005/8/layout/cycle2"/>
    <dgm:cxn modelId="{92E4B78A-F959-4E9B-95C8-C58A63E633DD}" type="presOf" srcId="{1CE4617A-544E-4A37-9C71-8DCF923E862A}" destId="{801D6EE4-F811-452B-A899-2A20035AAD67}" srcOrd="0" destOrd="0" presId="urn:microsoft.com/office/officeart/2005/8/layout/cycle2"/>
    <dgm:cxn modelId="{93262BC4-048F-4F00-AE9D-DD5272217F7F}" srcId="{CE6E692A-2679-4BD8-B1D8-109224E857C3}" destId="{7CFDFF49-D339-4596-A2B2-CC4328784087}" srcOrd="4" destOrd="0" parTransId="{81300DE7-2784-4692-9850-234062153F8B}" sibTransId="{271EF929-599C-4617-9E97-2F759A65996E}"/>
    <dgm:cxn modelId="{15656B37-FC6D-411E-AA6B-78640DEE7EEA}" srcId="{CE6E692A-2679-4BD8-B1D8-109224E857C3}" destId="{BCB34E68-B4E6-43E4-9A8A-E1797DF1352B}" srcOrd="3" destOrd="0" parTransId="{6C07AFD8-21BB-4987-A4BD-5AF23CCCF8F1}" sibTransId="{1CE4617A-544E-4A37-9C71-8DCF923E862A}"/>
    <dgm:cxn modelId="{48B82D34-D235-4D27-AF7D-2B8A82D8F025}" type="presOf" srcId="{A86699F4-9C9A-4F5C-B1A4-BA5E60C9FB3C}" destId="{1E2E82FF-A4DC-41EE-9621-06318BD66644}" srcOrd="0" destOrd="0" presId="urn:microsoft.com/office/officeart/2005/8/layout/cycle2"/>
    <dgm:cxn modelId="{BCEFDE2A-616C-4F7E-A547-670CBFB3E948}" type="presOf" srcId="{BCB34E68-B4E6-43E4-9A8A-E1797DF1352B}" destId="{3B102DAA-70D7-4BAB-82F7-C1A303561696}" srcOrd="0" destOrd="0" presId="urn:microsoft.com/office/officeart/2005/8/layout/cycle2"/>
    <dgm:cxn modelId="{9FF46BF3-F9C1-4B56-A40F-2AA7C11258E4}" type="presParOf" srcId="{06231B3D-E32A-4822-9F0B-DE539572F153}" destId="{FE201EEA-85B1-4ECD-864C-8813E8633534}" srcOrd="0" destOrd="0" presId="urn:microsoft.com/office/officeart/2005/8/layout/cycle2"/>
    <dgm:cxn modelId="{80CEF707-7578-4E16-812B-F327CDB104AD}" type="presParOf" srcId="{06231B3D-E32A-4822-9F0B-DE539572F153}" destId="{C84927D1-DD08-4F2C-9EA4-257309773AF3}" srcOrd="1" destOrd="0" presId="urn:microsoft.com/office/officeart/2005/8/layout/cycle2"/>
    <dgm:cxn modelId="{33EEE471-E9DD-4E69-9A48-ADD02CF3B599}" type="presParOf" srcId="{C84927D1-DD08-4F2C-9EA4-257309773AF3}" destId="{318509A3-10CE-4B5F-A871-6AB54A005BAA}" srcOrd="0" destOrd="0" presId="urn:microsoft.com/office/officeart/2005/8/layout/cycle2"/>
    <dgm:cxn modelId="{A9AEB7B5-58BC-4C1C-A6A4-62C36C4BB144}" type="presParOf" srcId="{06231B3D-E32A-4822-9F0B-DE539572F153}" destId="{18556410-1E8D-4440-8C87-F81551F5F1B7}" srcOrd="2" destOrd="0" presId="urn:microsoft.com/office/officeart/2005/8/layout/cycle2"/>
    <dgm:cxn modelId="{D1665F3F-9E2C-48BE-84C5-F8134C7DB60A}" type="presParOf" srcId="{06231B3D-E32A-4822-9F0B-DE539572F153}" destId="{1A4364F4-541F-4032-B19C-99070F521287}" srcOrd="3" destOrd="0" presId="urn:microsoft.com/office/officeart/2005/8/layout/cycle2"/>
    <dgm:cxn modelId="{638F81F9-ADDF-465D-A9E1-C53EAA3CAA54}" type="presParOf" srcId="{1A4364F4-541F-4032-B19C-99070F521287}" destId="{4FBD1522-5F16-4E69-9282-3C2875712C59}" srcOrd="0" destOrd="0" presId="urn:microsoft.com/office/officeart/2005/8/layout/cycle2"/>
    <dgm:cxn modelId="{EB209CF7-156C-4032-94E2-4F67D1831788}" type="presParOf" srcId="{06231B3D-E32A-4822-9F0B-DE539572F153}" destId="{0809305C-3CC2-441F-8364-33B5F09FBCE3}" srcOrd="4" destOrd="0" presId="urn:microsoft.com/office/officeart/2005/8/layout/cycle2"/>
    <dgm:cxn modelId="{8228B551-88BF-4A5B-A9DF-73454DF746DB}" type="presParOf" srcId="{06231B3D-E32A-4822-9F0B-DE539572F153}" destId="{1E2E82FF-A4DC-41EE-9621-06318BD66644}" srcOrd="5" destOrd="0" presId="urn:microsoft.com/office/officeart/2005/8/layout/cycle2"/>
    <dgm:cxn modelId="{FD6B5EB6-7720-4E5E-A49C-476B52E20C05}" type="presParOf" srcId="{1E2E82FF-A4DC-41EE-9621-06318BD66644}" destId="{5A3FF941-E2F6-4A16-B2A7-5CD45C13DFA3}" srcOrd="0" destOrd="0" presId="urn:microsoft.com/office/officeart/2005/8/layout/cycle2"/>
    <dgm:cxn modelId="{DE8BD31A-0F1A-40B5-80A4-2DA055044E9A}" type="presParOf" srcId="{06231B3D-E32A-4822-9F0B-DE539572F153}" destId="{3B102DAA-70D7-4BAB-82F7-C1A303561696}" srcOrd="6" destOrd="0" presId="urn:microsoft.com/office/officeart/2005/8/layout/cycle2"/>
    <dgm:cxn modelId="{3D7D1CE5-9833-45E4-8043-0AE50A172B4A}" type="presParOf" srcId="{06231B3D-E32A-4822-9F0B-DE539572F153}" destId="{801D6EE4-F811-452B-A899-2A20035AAD67}" srcOrd="7" destOrd="0" presId="urn:microsoft.com/office/officeart/2005/8/layout/cycle2"/>
    <dgm:cxn modelId="{BEE76AC7-3C5E-4A58-A16C-771C690F8671}" type="presParOf" srcId="{801D6EE4-F811-452B-A899-2A20035AAD67}" destId="{B5E6B368-B799-4670-8381-A8A105D7B106}" srcOrd="0" destOrd="0" presId="urn:microsoft.com/office/officeart/2005/8/layout/cycle2"/>
    <dgm:cxn modelId="{30E98860-7BA2-40BB-AB81-BB38ECC62B92}" type="presParOf" srcId="{06231B3D-E32A-4822-9F0B-DE539572F153}" destId="{E37FC3CC-1168-4F42-8570-B6159F33D6CB}" srcOrd="8" destOrd="0" presId="urn:microsoft.com/office/officeart/2005/8/layout/cycle2"/>
    <dgm:cxn modelId="{997AB945-0D7E-431E-8DF2-6BBE4EE10012}" type="presParOf" srcId="{06231B3D-E32A-4822-9F0B-DE539572F153}" destId="{43CA253F-B391-4EE4-BA6D-D2F2AE86E03F}" srcOrd="9" destOrd="0" presId="urn:microsoft.com/office/officeart/2005/8/layout/cycle2"/>
    <dgm:cxn modelId="{30B86673-A8DB-4FA7-B41E-4045FC30ADD0}" type="presParOf" srcId="{43CA253F-B391-4EE4-BA6D-D2F2AE86E03F}" destId="{55F3F2B8-05C9-4278-8018-36287633178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88076-786C-40A9-A834-974CC2255A93}">
      <dsp:nvSpPr>
        <dsp:cNvPr id="0" name=""/>
        <dsp:cNvSpPr/>
      </dsp:nvSpPr>
      <dsp:spPr>
        <a:xfrm>
          <a:off x="1307276" y="853500"/>
          <a:ext cx="924907" cy="160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260"/>
              </a:lnTo>
              <a:lnTo>
                <a:pt x="924907" y="80260"/>
              </a:lnTo>
              <a:lnTo>
                <a:pt x="924907" y="160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BA152-72A1-4C02-A11A-8E1A3360B22D}">
      <dsp:nvSpPr>
        <dsp:cNvPr id="0" name=""/>
        <dsp:cNvSpPr/>
      </dsp:nvSpPr>
      <dsp:spPr>
        <a:xfrm>
          <a:off x="1261555" y="853500"/>
          <a:ext cx="91440" cy="1605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877B7-3D55-4301-9414-A3D95E7FA710}">
      <dsp:nvSpPr>
        <dsp:cNvPr id="0" name=""/>
        <dsp:cNvSpPr/>
      </dsp:nvSpPr>
      <dsp:spPr>
        <a:xfrm>
          <a:off x="382368" y="853500"/>
          <a:ext cx="924907" cy="160521"/>
        </a:xfrm>
        <a:custGeom>
          <a:avLst/>
          <a:gdLst/>
          <a:ahLst/>
          <a:cxnLst/>
          <a:rect l="0" t="0" r="0" b="0"/>
          <a:pathLst>
            <a:path>
              <a:moveTo>
                <a:pt x="924907" y="0"/>
              </a:moveTo>
              <a:lnTo>
                <a:pt x="924907" y="80260"/>
              </a:lnTo>
              <a:lnTo>
                <a:pt x="0" y="80260"/>
              </a:lnTo>
              <a:lnTo>
                <a:pt x="0" y="160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1AE8D6-12EC-4274-9C65-CC0D5EDEC670}">
      <dsp:nvSpPr>
        <dsp:cNvPr id="0" name=""/>
        <dsp:cNvSpPr/>
      </dsp:nvSpPr>
      <dsp:spPr>
        <a:xfrm>
          <a:off x="925082" y="471307"/>
          <a:ext cx="764386" cy="382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925082" y="471307"/>
        <a:ext cx="764386" cy="382193"/>
      </dsp:txXfrm>
    </dsp:sp>
    <dsp:sp modelId="{E890B21D-11A0-4D6D-841D-A39ABE9667FE}">
      <dsp:nvSpPr>
        <dsp:cNvPr id="0" name=""/>
        <dsp:cNvSpPr/>
      </dsp:nvSpPr>
      <dsp:spPr>
        <a:xfrm>
          <a:off x="175" y="1014022"/>
          <a:ext cx="764386" cy="382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175" y="1014022"/>
        <a:ext cx="764386" cy="382193"/>
      </dsp:txXfrm>
    </dsp:sp>
    <dsp:sp modelId="{B2E5DC1C-45D5-4980-8A3F-9F621B6A082E}">
      <dsp:nvSpPr>
        <dsp:cNvPr id="0" name=""/>
        <dsp:cNvSpPr/>
      </dsp:nvSpPr>
      <dsp:spPr>
        <a:xfrm>
          <a:off x="925082" y="1014022"/>
          <a:ext cx="764386" cy="382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925082" y="1014022"/>
        <a:ext cx="764386" cy="382193"/>
      </dsp:txXfrm>
    </dsp:sp>
    <dsp:sp modelId="{B1D48F70-074C-4014-BB54-97544E6602BE}">
      <dsp:nvSpPr>
        <dsp:cNvPr id="0" name=""/>
        <dsp:cNvSpPr/>
      </dsp:nvSpPr>
      <dsp:spPr>
        <a:xfrm>
          <a:off x="1849990" y="1014022"/>
          <a:ext cx="764386" cy="382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1849990" y="1014022"/>
        <a:ext cx="764386" cy="3821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01EEA-85B1-4ECD-864C-8813E8633534}">
      <dsp:nvSpPr>
        <dsp:cNvPr id="0" name=""/>
        <dsp:cNvSpPr/>
      </dsp:nvSpPr>
      <dsp:spPr>
        <a:xfrm>
          <a:off x="890792" y="7104"/>
          <a:ext cx="733015" cy="733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998140" y="114452"/>
        <a:ext cx="518319" cy="518319"/>
      </dsp:txXfrm>
    </dsp:sp>
    <dsp:sp modelId="{C84927D1-DD08-4F2C-9EA4-257309773AF3}">
      <dsp:nvSpPr>
        <dsp:cNvPr id="0" name=""/>
        <dsp:cNvSpPr/>
      </dsp:nvSpPr>
      <dsp:spPr>
        <a:xfrm rot="2160000">
          <a:off x="1600565" y="569986"/>
          <a:ext cx="194546" cy="2473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606138" y="602311"/>
        <a:ext cx="136182" cy="148436"/>
      </dsp:txXfrm>
    </dsp:sp>
    <dsp:sp modelId="{18556410-1E8D-4440-8C87-F81551F5F1B7}">
      <dsp:nvSpPr>
        <dsp:cNvPr id="0" name=""/>
        <dsp:cNvSpPr/>
      </dsp:nvSpPr>
      <dsp:spPr>
        <a:xfrm>
          <a:off x="1780779" y="653717"/>
          <a:ext cx="733015" cy="733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888127" y="761065"/>
        <a:ext cx="518319" cy="518319"/>
      </dsp:txXfrm>
    </dsp:sp>
    <dsp:sp modelId="{1A4364F4-541F-4032-B19C-99070F521287}">
      <dsp:nvSpPr>
        <dsp:cNvPr id="0" name=""/>
        <dsp:cNvSpPr/>
      </dsp:nvSpPr>
      <dsp:spPr>
        <a:xfrm rot="6480000">
          <a:off x="1881743" y="1414414"/>
          <a:ext cx="194546" cy="2473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919943" y="1436138"/>
        <a:ext cx="136182" cy="148436"/>
      </dsp:txXfrm>
    </dsp:sp>
    <dsp:sp modelId="{0809305C-3CC2-441F-8364-33B5F09FBCE3}">
      <dsp:nvSpPr>
        <dsp:cNvPr id="0" name=""/>
        <dsp:cNvSpPr/>
      </dsp:nvSpPr>
      <dsp:spPr>
        <a:xfrm>
          <a:off x="1440834" y="1699961"/>
          <a:ext cx="733015" cy="733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548182" y="1807309"/>
        <a:ext cx="518319" cy="518319"/>
      </dsp:txXfrm>
    </dsp:sp>
    <dsp:sp modelId="{1E2E82FF-A4DC-41EE-9621-06318BD66644}">
      <dsp:nvSpPr>
        <dsp:cNvPr id="0" name=""/>
        <dsp:cNvSpPr/>
      </dsp:nvSpPr>
      <dsp:spPr>
        <a:xfrm rot="10800000">
          <a:off x="1165532" y="1942772"/>
          <a:ext cx="194546" cy="2473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223896" y="1992250"/>
        <a:ext cx="136182" cy="148436"/>
      </dsp:txXfrm>
    </dsp:sp>
    <dsp:sp modelId="{3B102DAA-70D7-4BAB-82F7-C1A303561696}">
      <dsp:nvSpPr>
        <dsp:cNvPr id="0" name=""/>
        <dsp:cNvSpPr/>
      </dsp:nvSpPr>
      <dsp:spPr>
        <a:xfrm>
          <a:off x="340749" y="1699961"/>
          <a:ext cx="733015" cy="733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48097" y="1807309"/>
        <a:ext cx="518319" cy="518319"/>
      </dsp:txXfrm>
    </dsp:sp>
    <dsp:sp modelId="{801D6EE4-F811-452B-A899-2A20035AAD67}">
      <dsp:nvSpPr>
        <dsp:cNvPr id="0" name=""/>
        <dsp:cNvSpPr/>
      </dsp:nvSpPr>
      <dsp:spPr>
        <a:xfrm rot="15120000">
          <a:off x="441712" y="1424887"/>
          <a:ext cx="194546" cy="2473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479912" y="1502119"/>
        <a:ext cx="136182" cy="148436"/>
      </dsp:txXfrm>
    </dsp:sp>
    <dsp:sp modelId="{E37FC3CC-1168-4F42-8570-B6159F33D6CB}">
      <dsp:nvSpPr>
        <dsp:cNvPr id="0" name=""/>
        <dsp:cNvSpPr/>
      </dsp:nvSpPr>
      <dsp:spPr>
        <a:xfrm>
          <a:off x="804" y="653717"/>
          <a:ext cx="733015" cy="733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08152" y="761065"/>
        <a:ext cx="518319" cy="518319"/>
      </dsp:txXfrm>
    </dsp:sp>
    <dsp:sp modelId="{43CA253F-B391-4EE4-BA6D-D2F2AE86E03F}">
      <dsp:nvSpPr>
        <dsp:cNvPr id="0" name=""/>
        <dsp:cNvSpPr/>
      </dsp:nvSpPr>
      <dsp:spPr>
        <a:xfrm rot="19440000">
          <a:off x="710578" y="576458"/>
          <a:ext cx="194546" cy="2473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716151" y="643089"/>
        <a:ext cx="136182" cy="148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defRPr sz="1200" b="0">
                <a:solidFill>
                  <a:schemeClr val="tx1"/>
                </a:solidFill>
              </a:defRPr>
            </a:lvl1pPr>
          </a:lstStyle>
          <a:p>
            <a:fld id="{1CF85261-ED27-4807-8AAE-F7ED5412E2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79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214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solidFill>
            <a:srgbClr val="004635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0674" y="3581400"/>
            <a:ext cx="6400800" cy="17526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2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46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26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5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3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1"/>
            <a:ext cx="8382000" cy="480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/>
          <a:lstStyle>
            <a:lvl1pPr>
              <a:defRPr sz="3200" b="1">
                <a:solidFill>
                  <a:srgbClr val="CCFFCC"/>
                </a:solidFill>
              </a:defRPr>
            </a:lvl1pPr>
            <a:lvl2pPr>
              <a:defRPr sz="3200" b="1">
                <a:solidFill>
                  <a:srgbClr val="FFC000"/>
                </a:solidFill>
              </a:defRPr>
            </a:lvl2pPr>
            <a:lvl3pPr>
              <a:defRPr sz="3200" b="1">
                <a:solidFill>
                  <a:srgbClr val="CCFFCC"/>
                </a:solidFill>
              </a:defRPr>
            </a:lvl3pPr>
            <a:lvl4pPr>
              <a:defRPr sz="3200" b="1">
                <a:solidFill>
                  <a:srgbClr val="CCFFCC"/>
                </a:solidFill>
              </a:defRPr>
            </a:lvl4pPr>
            <a:lvl5pPr>
              <a:defRPr sz="3200" b="1">
                <a:solidFill>
                  <a:srgbClr val="CCFFC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5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706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4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2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5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74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011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900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2413" cy="6856413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rgbClr val="008080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Freeform 3"/>
          <p:cNvSpPr>
            <a:spLocks/>
          </p:cNvSpPr>
          <p:nvPr/>
        </p:nvSpPr>
        <p:spPr bwMode="auto">
          <a:xfrm>
            <a:off x="195263" y="182563"/>
            <a:ext cx="8815387" cy="6559550"/>
          </a:xfrm>
          <a:custGeom>
            <a:avLst/>
            <a:gdLst>
              <a:gd name="T0" fmla="*/ 0 w 6247"/>
              <a:gd name="T1" fmla="*/ 307 h 4132"/>
              <a:gd name="T2" fmla="*/ 352 w 6247"/>
              <a:gd name="T3" fmla="*/ 307 h 4132"/>
              <a:gd name="T4" fmla="*/ 352 w 6247"/>
              <a:gd name="T5" fmla="*/ 0 h 4132"/>
              <a:gd name="T6" fmla="*/ 5886 w 6247"/>
              <a:gd name="T7" fmla="*/ 0 h 4132"/>
              <a:gd name="T8" fmla="*/ 5886 w 6247"/>
              <a:gd name="T9" fmla="*/ 307 h 4132"/>
              <a:gd name="T10" fmla="*/ 6246 w 6247"/>
              <a:gd name="T11" fmla="*/ 307 h 4132"/>
              <a:gd name="T12" fmla="*/ 6246 w 6247"/>
              <a:gd name="T13" fmla="*/ 3850 h 4132"/>
              <a:gd name="T14" fmla="*/ 5886 w 6247"/>
              <a:gd name="T15" fmla="*/ 3850 h 4132"/>
              <a:gd name="T16" fmla="*/ 5886 w 6247"/>
              <a:gd name="T17" fmla="*/ 4131 h 4132"/>
              <a:gd name="T18" fmla="*/ 352 w 6247"/>
              <a:gd name="T19" fmla="*/ 4131 h 4132"/>
              <a:gd name="T20" fmla="*/ 352 w 6247"/>
              <a:gd name="T21" fmla="*/ 3850 h 4132"/>
              <a:gd name="T22" fmla="*/ 0 w 6247"/>
              <a:gd name="T23" fmla="*/ 3850 h 4132"/>
              <a:gd name="T24" fmla="*/ 0 w 6247"/>
              <a:gd name="T25" fmla="*/ 307 h 4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247" h="4132">
                <a:moveTo>
                  <a:pt x="0" y="307"/>
                </a:moveTo>
                <a:lnTo>
                  <a:pt x="352" y="307"/>
                </a:lnTo>
                <a:lnTo>
                  <a:pt x="352" y="0"/>
                </a:lnTo>
                <a:lnTo>
                  <a:pt x="5886" y="0"/>
                </a:lnTo>
                <a:lnTo>
                  <a:pt x="5886" y="307"/>
                </a:lnTo>
                <a:lnTo>
                  <a:pt x="6246" y="307"/>
                </a:lnTo>
                <a:lnTo>
                  <a:pt x="6246" y="3850"/>
                </a:lnTo>
                <a:lnTo>
                  <a:pt x="5886" y="3850"/>
                </a:lnTo>
                <a:lnTo>
                  <a:pt x="5886" y="4131"/>
                </a:lnTo>
                <a:lnTo>
                  <a:pt x="352" y="4131"/>
                </a:lnTo>
                <a:lnTo>
                  <a:pt x="352" y="3850"/>
                </a:lnTo>
                <a:lnTo>
                  <a:pt x="0" y="3850"/>
                </a:lnTo>
                <a:lnTo>
                  <a:pt x="0" y="307"/>
                </a:lnTo>
              </a:path>
            </a:pathLst>
          </a:custGeom>
          <a:noFill/>
          <a:ln w="50800" cap="rnd" cmpd="sng">
            <a:solidFill>
              <a:srgbClr val="ABABA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387350" y="314325"/>
            <a:ext cx="8443913" cy="6281738"/>
          </a:xfrm>
          <a:custGeom>
            <a:avLst/>
            <a:gdLst>
              <a:gd name="T0" fmla="*/ 0 w 5984"/>
              <a:gd name="T1" fmla="*/ 0 h 3957"/>
              <a:gd name="T2" fmla="*/ 5983 w 5984"/>
              <a:gd name="T3" fmla="*/ 0 h 3957"/>
              <a:gd name="T4" fmla="*/ 5983 w 5984"/>
              <a:gd name="T5" fmla="*/ 3956 h 3957"/>
              <a:gd name="T6" fmla="*/ 0 w 5984"/>
              <a:gd name="T7" fmla="*/ 3956 h 3957"/>
              <a:gd name="T8" fmla="*/ 0 w 5984"/>
              <a:gd name="T9" fmla="*/ 0 h 3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84" h="3957">
                <a:moveTo>
                  <a:pt x="0" y="0"/>
                </a:moveTo>
                <a:lnTo>
                  <a:pt x="5983" y="0"/>
                </a:lnTo>
                <a:lnTo>
                  <a:pt x="5983" y="3956"/>
                </a:lnTo>
                <a:lnTo>
                  <a:pt x="0" y="395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FF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8.wmf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7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%10Chp19.01p557.gif%20%20%20%20%20%20%20%20%20%20%20%20%20%20%20%20%20%20%20%20%20%20%20%20%20%20%20%20%20%20%20%20%20%20%20%20%20%20%20%20%20%20%20%20%20%20%200007109E%0cMacintosh%20HD%20%20%20%20%20%20%20%20%20%20%20%20%20%20%20%20%20%20%20ABA78158: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676400" y="533400"/>
            <a:ext cx="5562600" cy="3962400"/>
          </a:xfrm>
          <a:prstGeom prst="rect">
            <a:avLst/>
          </a:prstGeom>
          <a:solidFill>
            <a:schemeClr val="bg1">
              <a:alpha val="81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107763" dir="2700000" algn="ctr" rotWithShape="0">
                    <a:schemeClr val="bg1">
                      <a:alpha val="50000"/>
                    </a:schemeClr>
                  </a:outerShdw>
                </a:effectLst>
                <a:latin typeface="Spirit Medium"/>
              </a:rPr>
              <a:t>United </a:t>
            </a:r>
          </a:p>
          <a:p>
            <a:pPr algn="ctr"/>
            <a:r>
              <a:rPr lang="en-US" sz="3600" kern="10" dirty="0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107763" dir="2700000" algn="ctr" rotWithShape="0">
                    <a:schemeClr val="bg1">
                      <a:alpha val="50000"/>
                    </a:schemeClr>
                  </a:outerShdw>
                </a:effectLst>
                <a:latin typeface="Spirit Medium"/>
              </a:rPr>
              <a:t>States</a:t>
            </a:r>
          </a:p>
          <a:p>
            <a:pPr algn="ctr"/>
            <a:r>
              <a:rPr lang="en-US" sz="3600" kern="10" dirty="0" smtClean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107763" dir="2700000" algn="ctr" rotWithShape="0">
                    <a:schemeClr val="bg1">
                      <a:alpha val="50000"/>
                    </a:schemeClr>
                  </a:outerShdw>
                </a:effectLst>
                <a:latin typeface="Spirit Medium"/>
              </a:rPr>
              <a:t>History</a:t>
            </a:r>
            <a:endParaRPr lang="en-US" sz="3600" kern="10" dirty="0">
              <a:ln w="19050">
                <a:solidFill>
                  <a:srgbClr val="FFFF99"/>
                </a:solidFill>
                <a:round/>
                <a:headEnd/>
                <a:tailEnd/>
              </a:ln>
              <a:solidFill>
                <a:srgbClr val="008080"/>
              </a:solidFill>
              <a:effectLst>
                <a:outerShdw dist="107763" dir="2700000" algn="ctr" rotWithShape="0">
                  <a:schemeClr val="bg1">
                    <a:alpha val="50000"/>
                  </a:schemeClr>
                </a:outerShdw>
              </a:effectLst>
              <a:latin typeface="Spirit Medium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524000" y="4596080"/>
            <a:ext cx="6019800" cy="1323439"/>
          </a:xfrm>
          <a:prstGeom prst="rect">
            <a:avLst/>
          </a:prstGeom>
          <a:solidFill>
            <a:srgbClr val="004635"/>
          </a:solidFill>
          <a:ln w="12700">
            <a:solidFill>
              <a:srgbClr val="CCFFCC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Tx/>
            </a:pPr>
            <a:r>
              <a:rPr lang="en-US" sz="3200" dirty="0" smtClean="0">
                <a:solidFill>
                  <a:srgbClr val="FFC000"/>
                </a:solidFill>
                <a:latin typeface="Spirit Medium" pitchFamily="34" charset="0"/>
              </a:rPr>
              <a:t>Dr. King-Owen</a:t>
            </a:r>
          </a:p>
          <a:p>
            <a:pPr algn="ctr">
              <a:spcBef>
                <a:spcPct val="50000"/>
              </a:spcBef>
              <a:buSzTx/>
            </a:pPr>
            <a:r>
              <a:rPr lang="en-US" sz="3200" dirty="0" smtClean="0">
                <a:solidFill>
                  <a:srgbClr val="FFC000"/>
                </a:solidFill>
                <a:latin typeface="Spirit Medium" pitchFamily="34" charset="0"/>
              </a:rPr>
              <a:t>The Rise of “Big </a:t>
            </a:r>
            <a:r>
              <a:rPr lang="en-US" sz="3200" smtClean="0">
                <a:solidFill>
                  <a:srgbClr val="FFC000"/>
                </a:solidFill>
                <a:latin typeface="Spirit Medium" pitchFamily="34" charset="0"/>
              </a:rPr>
              <a:t>Business” [6.05]</a:t>
            </a:r>
            <a:endParaRPr lang="en-US" sz="3200" dirty="0">
              <a:solidFill>
                <a:srgbClr val="FFC000"/>
              </a:solidFill>
              <a:latin typeface="Spirit Medium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0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Ideas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Laissez-faire (French)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Government does not regulate business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Business should compete freely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“leave-it-alone”</a:t>
            </a:r>
          </a:p>
          <a:p>
            <a:endParaRPr lang="en-US" dirty="0"/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94"/>
          <a:stretch/>
        </p:blipFill>
        <p:spPr bwMode="auto">
          <a:xfrm>
            <a:off x="5081649" y="2286000"/>
            <a:ext cx="3352800" cy="3213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92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Ideas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Social Darwinism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Business is like nature – the “fittest” companies survive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Businesses must struggle to survive without government intervention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4" descr="WIlliam Graham Sumner - Social Darwinist"/>
          <p:cNvPicPr>
            <a:picLocks noChangeAspect="1" noChangeArrowheads="1"/>
          </p:cNvPicPr>
          <p:nvPr/>
        </p:nvPicPr>
        <p:blipFill>
          <a:blip r:embed="rId2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3028950" cy="3543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2738" y="5499556"/>
            <a:ext cx="344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William Graham Sumner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9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Ideas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Protestant Work Ethic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America is the land of self-made men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 you work hard, you WILL succeed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3276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168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Ideas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Gospel of Wealth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Wealth is a sign of God’s blessing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Inequality is God’s law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Andrew Carnegie said that the rich should hold wealth in “trust” for the poor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1371600"/>
            <a:ext cx="4192559" cy="488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31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130665970"/>
              </p:ext>
            </p:extLst>
          </p:nvPr>
        </p:nvGraphicFramePr>
        <p:xfrm>
          <a:off x="5005448" y="3593476"/>
          <a:ext cx="2614552" cy="1867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70207240"/>
              </p:ext>
            </p:extLst>
          </p:nvPr>
        </p:nvGraphicFramePr>
        <p:xfrm>
          <a:off x="918785" y="3243627"/>
          <a:ext cx="2514600" cy="2440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Forms of Business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Pools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Agreement between companies to control prices and supply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Trusts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Small companies are run by ONE Board of Directors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" name="Picture 3" descr="C:\Users\Scott\AppData\Local\Microsoft\Windows\Temporary Internet Files\Content.IE5\SL5DG3SD\MC900239475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382365"/>
            <a:ext cx="616153" cy="63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Scott\AppData\Local\Microsoft\Windows\Temporary Internet Files\Content.IE5\SL5DG3SD\MC900239475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049" y="4404959"/>
            <a:ext cx="616153" cy="63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Scott\AppData\Local\Microsoft\Windows\Temporary Internet Files\Content.IE5\SL5DG3SD\MC900239475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554" y="4404960"/>
            <a:ext cx="616153" cy="63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cott\AppData\Local\Microsoft\Windows\Temporary Internet Files\Content.IE5\SL5DG3SD\MC900239475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70" y="3919634"/>
            <a:ext cx="616153" cy="63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Scott\AppData\Local\Microsoft\Windows\Temporary Internet Files\Content.IE5\SL5DG3SD\MC900239475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9" y="3274037"/>
            <a:ext cx="616153" cy="63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Scott\AppData\Local\Microsoft\Windows\Temporary Internet Files\Content.IE5\SL5DG3SD\MC900239475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995624"/>
            <a:ext cx="616153" cy="63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Scott\AppData\Local\Microsoft\Windows\Temporary Internet Files\Content.IE5\SL5DG3SD\MC900239475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824" y="4959885"/>
            <a:ext cx="616153" cy="63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245" name="Picture 5" descr="C:\Users\Scott\AppData\Local\Microsoft\Windows\Temporary Internet Files\Content.IE5\GKSY2DIP\MC900150895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435" y="3473635"/>
            <a:ext cx="503835" cy="89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Scott\AppData\Local\Microsoft\Windows\Temporary Internet Files\Content.IE5\SL5DG3SD\MC900239475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847" y="5043838"/>
            <a:ext cx="616153" cy="63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01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8" grpId="0">
        <p:bldAsOne/>
      </p:bldGraphic>
      <p:bldP spid="5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0169" name="Group 217"/>
          <p:cNvGrpSpPr>
            <a:grpSpLocks/>
          </p:cNvGrpSpPr>
          <p:nvPr/>
        </p:nvGrpSpPr>
        <p:grpSpPr bwMode="auto">
          <a:xfrm>
            <a:off x="6096000" y="912813"/>
            <a:ext cx="1743075" cy="4708525"/>
            <a:chOff x="1088" y="717"/>
            <a:chExt cx="1098" cy="2966"/>
          </a:xfrm>
        </p:grpSpPr>
        <p:grpSp>
          <p:nvGrpSpPr>
            <p:cNvPr id="510170" name="Group 218"/>
            <p:cNvGrpSpPr>
              <a:grpSpLocks/>
            </p:cNvGrpSpPr>
            <p:nvPr/>
          </p:nvGrpSpPr>
          <p:grpSpPr bwMode="auto">
            <a:xfrm>
              <a:off x="1088" y="717"/>
              <a:ext cx="1098" cy="2966"/>
              <a:chOff x="2200" y="661"/>
              <a:chExt cx="1098" cy="2966"/>
            </a:xfrm>
          </p:grpSpPr>
          <p:pic>
            <p:nvPicPr>
              <p:cNvPr id="510171" name="Picture 219" descr="oilrefinery.gif                                                00012F2CMacintosh HD                   B7958625: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4" y="1469"/>
                <a:ext cx="431" cy="2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0172" name="Picture 220" descr="oilrefinery.gif                                                00012F2CMacintosh HD                   B7958625: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4" y="1820"/>
                <a:ext cx="431" cy="2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0173" name="Picture 221" descr="oilrefinery.gif                                                00012F2CMacintosh HD                   B7958625: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4" y="2180"/>
                <a:ext cx="431" cy="2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0174" name="Picture 222" descr="ch6_slide16_b.gif                                              00012F2CMacintosh HD                   B7958625: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1884"/>
              <a:stretch>
                <a:fillRect/>
              </a:stretch>
            </p:blipFill>
            <p:spPr bwMode="auto">
              <a:xfrm>
                <a:off x="2232" y="661"/>
                <a:ext cx="974" cy="2966"/>
              </a:xfrm>
              <a:prstGeom prst="rect">
                <a:avLst/>
              </a:prstGeom>
              <a:solidFill>
                <a:srgbClr val="004635"/>
              </a:solidFill>
            </p:spPr>
          </p:pic>
          <p:sp>
            <p:nvSpPr>
              <p:cNvPr id="510175" name="Text Box 223"/>
              <p:cNvSpPr txBox="1">
                <a:spLocks noChangeArrowheads="1"/>
              </p:cNvSpPr>
              <p:nvPr/>
            </p:nvSpPr>
            <p:spPr bwMode="auto">
              <a:xfrm>
                <a:off x="2272" y="733"/>
                <a:ext cx="67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Coke fields</a:t>
                </a:r>
              </a:p>
            </p:txBody>
          </p:sp>
          <p:sp>
            <p:nvSpPr>
              <p:cNvPr id="510176" name="Text Box 224"/>
              <p:cNvSpPr txBox="1">
                <a:spLocks noChangeArrowheads="1"/>
              </p:cNvSpPr>
              <p:nvPr/>
            </p:nvSpPr>
            <p:spPr bwMode="auto">
              <a:xfrm>
                <a:off x="2200" y="1416"/>
                <a:ext cx="8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Iron ore deposits</a:t>
                </a:r>
              </a:p>
            </p:txBody>
          </p:sp>
          <p:sp>
            <p:nvSpPr>
              <p:cNvPr id="510177" name="Text Box 225"/>
              <p:cNvSpPr txBox="1">
                <a:spLocks noChangeArrowheads="1"/>
              </p:cNvSpPr>
              <p:nvPr/>
            </p:nvSpPr>
            <p:spPr bwMode="auto">
              <a:xfrm>
                <a:off x="2358" y="2487"/>
                <a:ext cx="38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Ships</a:t>
                </a:r>
              </a:p>
            </p:txBody>
          </p:sp>
          <p:sp>
            <p:nvSpPr>
              <p:cNvPr id="510178" name="Text Box 226"/>
              <p:cNvSpPr txBox="1">
                <a:spLocks noChangeArrowheads="1"/>
              </p:cNvSpPr>
              <p:nvPr/>
            </p:nvSpPr>
            <p:spPr bwMode="auto">
              <a:xfrm>
                <a:off x="2288" y="3026"/>
                <a:ext cx="63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Railroads</a:t>
                </a:r>
              </a:p>
            </p:txBody>
          </p:sp>
          <p:sp>
            <p:nvSpPr>
              <p:cNvPr id="510179" name="Text Box 227"/>
              <p:cNvSpPr txBox="1">
                <a:spLocks noChangeArrowheads="1"/>
              </p:cNvSpPr>
              <p:nvPr/>
            </p:nvSpPr>
            <p:spPr bwMode="auto">
              <a:xfrm>
                <a:off x="2712" y="1576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  <p:sp>
            <p:nvSpPr>
              <p:cNvPr id="510180" name="Text Box 228"/>
              <p:cNvSpPr txBox="1">
                <a:spLocks noChangeArrowheads="1"/>
              </p:cNvSpPr>
              <p:nvPr/>
            </p:nvSpPr>
            <p:spPr bwMode="auto">
              <a:xfrm>
                <a:off x="2704" y="988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  <p:sp>
            <p:nvSpPr>
              <p:cNvPr id="510181" name="Text Box 229"/>
              <p:cNvSpPr txBox="1">
                <a:spLocks noChangeArrowheads="1"/>
              </p:cNvSpPr>
              <p:nvPr/>
            </p:nvSpPr>
            <p:spPr bwMode="auto">
              <a:xfrm>
                <a:off x="2720" y="2734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  <p:sp>
            <p:nvSpPr>
              <p:cNvPr id="510182" name="Text Box 230"/>
              <p:cNvSpPr txBox="1">
                <a:spLocks noChangeArrowheads="1"/>
              </p:cNvSpPr>
              <p:nvPr/>
            </p:nvSpPr>
            <p:spPr bwMode="auto">
              <a:xfrm>
                <a:off x="2712" y="3249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  <p:sp>
            <p:nvSpPr>
              <p:cNvPr id="510183" name="Text Box 231"/>
              <p:cNvSpPr txBox="1">
                <a:spLocks noChangeArrowheads="1"/>
              </p:cNvSpPr>
              <p:nvPr/>
            </p:nvSpPr>
            <p:spPr bwMode="auto">
              <a:xfrm>
                <a:off x="2280" y="1908"/>
                <a:ext cx="67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Steel mills</a:t>
                </a:r>
              </a:p>
            </p:txBody>
          </p:sp>
          <p:sp>
            <p:nvSpPr>
              <p:cNvPr id="510184" name="Text Box 232"/>
              <p:cNvSpPr txBox="1">
                <a:spLocks noChangeArrowheads="1"/>
              </p:cNvSpPr>
              <p:nvPr/>
            </p:nvSpPr>
            <p:spPr bwMode="auto">
              <a:xfrm>
                <a:off x="2704" y="2162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</p:grpSp>
        <p:sp>
          <p:nvSpPr>
            <p:cNvPr id="510185" name="Rectangle 233"/>
            <p:cNvSpPr>
              <a:spLocks noChangeArrowheads="1"/>
            </p:cNvSpPr>
            <p:nvPr/>
          </p:nvSpPr>
          <p:spPr bwMode="auto">
            <a:xfrm>
              <a:off x="1144" y="1376"/>
              <a:ext cx="952" cy="2280"/>
            </a:xfrm>
            <a:prstGeom prst="rect">
              <a:avLst/>
            </a:prstGeom>
            <a:solidFill>
              <a:srgbClr val="F2E6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0186" name="Group 234"/>
          <p:cNvGrpSpPr>
            <a:grpSpLocks/>
          </p:cNvGrpSpPr>
          <p:nvPr/>
        </p:nvGrpSpPr>
        <p:grpSpPr bwMode="auto">
          <a:xfrm>
            <a:off x="6096000" y="912813"/>
            <a:ext cx="1743075" cy="4708525"/>
            <a:chOff x="2168" y="685"/>
            <a:chExt cx="1098" cy="2966"/>
          </a:xfrm>
        </p:grpSpPr>
        <p:grpSp>
          <p:nvGrpSpPr>
            <p:cNvPr id="510187" name="Group 235"/>
            <p:cNvGrpSpPr>
              <a:grpSpLocks/>
            </p:cNvGrpSpPr>
            <p:nvPr/>
          </p:nvGrpSpPr>
          <p:grpSpPr bwMode="auto">
            <a:xfrm>
              <a:off x="2168" y="685"/>
              <a:ext cx="1098" cy="2966"/>
              <a:chOff x="2200" y="661"/>
              <a:chExt cx="1098" cy="2966"/>
            </a:xfrm>
          </p:grpSpPr>
          <p:pic>
            <p:nvPicPr>
              <p:cNvPr id="510188" name="Picture 236" descr="oilrefinery.gif                                                00012F2CMacintosh HD                   B7958625: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4" y="1469"/>
                <a:ext cx="431" cy="2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0189" name="Picture 237" descr="oilrefinery.gif                                                00012F2CMacintosh HD                   B7958625: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4" y="1820"/>
                <a:ext cx="431" cy="2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0190" name="Picture 238" descr="oilrefinery.gif                                                00012F2CMacintosh HD                   B7958625: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4" y="2180"/>
                <a:ext cx="431" cy="2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0191" name="Picture 239" descr="ch6_slide16_b.gif                                              00012F2CMacintosh HD                   B7958625: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1884"/>
              <a:stretch>
                <a:fillRect/>
              </a:stretch>
            </p:blipFill>
            <p:spPr bwMode="auto">
              <a:xfrm>
                <a:off x="2232" y="661"/>
                <a:ext cx="974" cy="29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0192" name="Text Box 240"/>
              <p:cNvSpPr txBox="1">
                <a:spLocks noChangeArrowheads="1"/>
              </p:cNvSpPr>
              <p:nvPr/>
            </p:nvSpPr>
            <p:spPr bwMode="auto">
              <a:xfrm>
                <a:off x="2272" y="733"/>
                <a:ext cx="67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Coke fields</a:t>
                </a:r>
              </a:p>
            </p:txBody>
          </p:sp>
          <p:sp>
            <p:nvSpPr>
              <p:cNvPr id="510193" name="Text Box 241"/>
              <p:cNvSpPr txBox="1">
                <a:spLocks noChangeArrowheads="1"/>
              </p:cNvSpPr>
              <p:nvPr/>
            </p:nvSpPr>
            <p:spPr bwMode="auto">
              <a:xfrm>
                <a:off x="2200" y="1416"/>
                <a:ext cx="8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Iron ore deposits</a:t>
                </a:r>
              </a:p>
            </p:txBody>
          </p:sp>
          <p:sp>
            <p:nvSpPr>
              <p:cNvPr id="510194" name="Text Box 242"/>
              <p:cNvSpPr txBox="1">
                <a:spLocks noChangeArrowheads="1"/>
              </p:cNvSpPr>
              <p:nvPr/>
            </p:nvSpPr>
            <p:spPr bwMode="auto">
              <a:xfrm>
                <a:off x="2358" y="2487"/>
                <a:ext cx="38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Ships</a:t>
                </a:r>
              </a:p>
            </p:txBody>
          </p:sp>
          <p:sp>
            <p:nvSpPr>
              <p:cNvPr id="510195" name="Text Box 243"/>
              <p:cNvSpPr txBox="1">
                <a:spLocks noChangeArrowheads="1"/>
              </p:cNvSpPr>
              <p:nvPr/>
            </p:nvSpPr>
            <p:spPr bwMode="auto">
              <a:xfrm>
                <a:off x="2288" y="3026"/>
                <a:ext cx="63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Railroads</a:t>
                </a:r>
              </a:p>
            </p:txBody>
          </p:sp>
          <p:sp>
            <p:nvSpPr>
              <p:cNvPr id="510196" name="Text Box 244"/>
              <p:cNvSpPr txBox="1">
                <a:spLocks noChangeArrowheads="1"/>
              </p:cNvSpPr>
              <p:nvPr/>
            </p:nvSpPr>
            <p:spPr bwMode="auto">
              <a:xfrm>
                <a:off x="2712" y="1576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  <p:sp>
            <p:nvSpPr>
              <p:cNvPr id="510197" name="Text Box 245"/>
              <p:cNvSpPr txBox="1">
                <a:spLocks noChangeArrowheads="1"/>
              </p:cNvSpPr>
              <p:nvPr/>
            </p:nvSpPr>
            <p:spPr bwMode="auto">
              <a:xfrm>
                <a:off x="2704" y="988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  <p:sp>
            <p:nvSpPr>
              <p:cNvPr id="510198" name="Text Box 246"/>
              <p:cNvSpPr txBox="1">
                <a:spLocks noChangeArrowheads="1"/>
              </p:cNvSpPr>
              <p:nvPr/>
            </p:nvSpPr>
            <p:spPr bwMode="auto">
              <a:xfrm>
                <a:off x="2720" y="2734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  <p:sp>
            <p:nvSpPr>
              <p:cNvPr id="510199" name="Text Box 247"/>
              <p:cNvSpPr txBox="1">
                <a:spLocks noChangeArrowheads="1"/>
              </p:cNvSpPr>
              <p:nvPr/>
            </p:nvSpPr>
            <p:spPr bwMode="auto">
              <a:xfrm>
                <a:off x="2712" y="3249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  <p:sp>
            <p:nvSpPr>
              <p:cNvPr id="510200" name="Text Box 248"/>
              <p:cNvSpPr txBox="1">
                <a:spLocks noChangeArrowheads="1"/>
              </p:cNvSpPr>
              <p:nvPr/>
            </p:nvSpPr>
            <p:spPr bwMode="auto">
              <a:xfrm>
                <a:off x="2280" y="1908"/>
                <a:ext cx="67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Steel mills</a:t>
                </a:r>
              </a:p>
            </p:txBody>
          </p:sp>
          <p:sp>
            <p:nvSpPr>
              <p:cNvPr id="510201" name="Text Box 249"/>
              <p:cNvSpPr txBox="1">
                <a:spLocks noChangeArrowheads="1"/>
              </p:cNvSpPr>
              <p:nvPr/>
            </p:nvSpPr>
            <p:spPr bwMode="auto">
              <a:xfrm>
                <a:off x="2704" y="2162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</p:grpSp>
        <p:sp>
          <p:nvSpPr>
            <p:cNvPr id="510202" name="Rectangle 250"/>
            <p:cNvSpPr>
              <a:spLocks noChangeArrowheads="1"/>
            </p:cNvSpPr>
            <p:nvPr/>
          </p:nvSpPr>
          <p:spPr bwMode="auto">
            <a:xfrm>
              <a:off x="2224" y="1912"/>
              <a:ext cx="952" cy="1712"/>
            </a:xfrm>
            <a:prstGeom prst="rect">
              <a:avLst/>
            </a:prstGeom>
            <a:solidFill>
              <a:srgbClr val="F2E6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0203" name="Group 251"/>
          <p:cNvGrpSpPr>
            <a:grpSpLocks/>
          </p:cNvGrpSpPr>
          <p:nvPr/>
        </p:nvGrpSpPr>
        <p:grpSpPr bwMode="auto">
          <a:xfrm>
            <a:off x="6096000" y="912813"/>
            <a:ext cx="1743075" cy="4708525"/>
            <a:chOff x="3416" y="749"/>
            <a:chExt cx="1098" cy="2966"/>
          </a:xfrm>
        </p:grpSpPr>
        <p:grpSp>
          <p:nvGrpSpPr>
            <p:cNvPr id="510204" name="Group 252"/>
            <p:cNvGrpSpPr>
              <a:grpSpLocks/>
            </p:cNvGrpSpPr>
            <p:nvPr/>
          </p:nvGrpSpPr>
          <p:grpSpPr bwMode="auto">
            <a:xfrm>
              <a:off x="3416" y="749"/>
              <a:ext cx="1098" cy="2966"/>
              <a:chOff x="2200" y="661"/>
              <a:chExt cx="1098" cy="2966"/>
            </a:xfrm>
          </p:grpSpPr>
          <p:pic>
            <p:nvPicPr>
              <p:cNvPr id="510205" name="Picture 253" descr="oilrefinery.gif                                                00012F2CMacintosh HD                   B7958625: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4" y="1469"/>
                <a:ext cx="431" cy="2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0206" name="Picture 254" descr="oilrefinery.gif                                                00012F2CMacintosh HD                   B7958625: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4" y="1820"/>
                <a:ext cx="431" cy="2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0207" name="Picture 255" descr="oilrefinery.gif                                                00012F2CMacintosh HD                   B7958625: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4" y="2180"/>
                <a:ext cx="431" cy="2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0208" name="Picture 256" descr="ch6_slide16_b.gif                                              00012F2CMacintosh HD                   B7958625: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1884"/>
              <a:stretch>
                <a:fillRect/>
              </a:stretch>
            </p:blipFill>
            <p:spPr bwMode="auto">
              <a:xfrm>
                <a:off x="2232" y="661"/>
                <a:ext cx="974" cy="29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0209" name="Text Box 257"/>
              <p:cNvSpPr txBox="1">
                <a:spLocks noChangeArrowheads="1"/>
              </p:cNvSpPr>
              <p:nvPr/>
            </p:nvSpPr>
            <p:spPr bwMode="auto">
              <a:xfrm>
                <a:off x="2272" y="733"/>
                <a:ext cx="67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Coke fields</a:t>
                </a:r>
              </a:p>
            </p:txBody>
          </p:sp>
          <p:sp>
            <p:nvSpPr>
              <p:cNvPr id="510210" name="Text Box 258"/>
              <p:cNvSpPr txBox="1">
                <a:spLocks noChangeArrowheads="1"/>
              </p:cNvSpPr>
              <p:nvPr/>
            </p:nvSpPr>
            <p:spPr bwMode="auto">
              <a:xfrm>
                <a:off x="2200" y="1416"/>
                <a:ext cx="8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Iron ore deposits</a:t>
                </a:r>
              </a:p>
            </p:txBody>
          </p:sp>
          <p:sp>
            <p:nvSpPr>
              <p:cNvPr id="510211" name="Text Box 259"/>
              <p:cNvSpPr txBox="1">
                <a:spLocks noChangeArrowheads="1"/>
              </p:cNvSpPr>
              <p:nvPr/>
            </p:nvSpPr>
            <p:spPr bwMode="auto">
              <a:xfrm>
                <a:off x="2358" y="2487"/>
                <a:ext cx="38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Ships</a:t>
                </a:r>
              </a:p>
            </p:txBody>
          </p:sp>
          <p:sp>
            <p:nvSpPr>
              <p:cNvPr id="510212" name="Text Box 260"/>
              <p:cNvSpPr txBox="1">
                <a:spLocks noChangeArrowheads="1"/>
              </p:cNvSpPr>
              <p:nvPr/>
            </p:nvSpPr>
            <p:spPr bwMode="auto">
              <a:xfrm>
                <a:off x="2288" y="3026"/>
                <a:ext cx="63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Railroads</a:t>
                </a:r>
              </a:p>
            </p:txBody>
          </p:sp>
          <p:sp>
            <p:nvSpPr>
              <p:cNvPr id="510213" name="Text Box 261"/>
              <p:cNvSpPr txBox="1">
                <a:spLocks noChangeArrowheads="1"/>
              </p:cNvSpPr>
              <p:nvPr/>
            </p:nvSpPr>
            <p:spPr bwMode="auto">
              <a:xfrm>
                <a:off x="2712" y="1576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  <p:sp>
            <p:nvSpPr>
              <p:cNvPr id="510214" name="Text Box 262"/>
              <p:cNvSpPr txBox="1">
                <a:spLocks noChangeArrowheads="1"/>
              </p:cNvSpPr>
              <p:nvPr/>
            </p:nvSpPr>
            <p:spPr bwMode="auto">
              <a:xfrm>
                <a:off x="2704" y="988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  <p:sp>
            <p:nvSpPr>
              <p:cNvPr id="510215" name="Text Box 263"/>
              <p:cNvSpPr txBox="1">
                <a:spLocks noChangeArrowheads="1"/>
              </p:cNvSpPr>
              <p:nvPr/>
            </p:nvSpPr>
            <p:spPr bwMode="auto">
              <a:xfrm>
                <a:off x="2720" y="2734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  <p:sp>
            <p:nvSpPr>
              <p:cNvPr id="510216" name="Text Box 264"/>
              <p:cNvSpPr txBox="1">
                <a:spLocks noChangeArrowheads="1"/>
              </p:cNvSpPr>
              <p:nvPr/>
            </p:nvSpPr>
            <p:spPr bwMode="auto">
              <a:xfrm>
                <a:off x="2712" y="3249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  <p:sp>
            <p:nvSpPr>
              <p:cNvPr id="510217" name="Text Box 265"/>
              <p:cNvSpPr txBox="1">
                <a:spLocks noChangeArrowheads="1"/>
              </p:cNvSpPr>
              <p:nvPr/>
            </p:nvSpPr>
            <p:spPr bwMode="auto">
              <a:xfrm>
                <a:off x="2280" y="1908"/>
                <a:ext cx="67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Steel mills</a:t>
                </a:r>
              </a:p>
            </p:txBody>
          </p:sp>
          <p:sp>
            <p:nvSpPr>
              <p:cNvPr id="510218" name="Text Box 266"/>
              <p:cNvSpPr txBox="1">
                <a:spLocks noChangeArrowheads="1"/>
              </p:cNvSpPr>
              <p:nvPr/>
            </p:nvSpPr>
            <p:spPr bwMode="auto">
              <a:xfrm>
                <a:off x="2704" y="2162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</p:grpSp>
        <p:sp>
          <p:nvSpPr>
            <p:cNvPr id="510219" name="Rectangle 267"/>
            <p:cNvSpPr>
              <a:spLocks noChangeArrowheads="1"/>
            </p:cNvSpPr>
            <p:nvPr/>
          </p:nvSpPr>
          <p:spPr bwMode="auto">
            <a:xfrm>
              <a:off x="3472" y="2560"/>
              <a:ext cx="952" cy="1128"/>
            </a:xfrm>
            <a:prstGeom prst="rect">
              <a:avLst/>
            </a:prstGeom>
            <a:solidFill>
              <a:srgbClr val="F2E6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0220" name="Group 268"/>
          <p:cNvGrpSpPr>
            <a:grpSpLocks/>
          </p:cNvGrpSpPr>
          <p:nvPr/>
        </p:nvGrpSpPr>
        <p:grpSpPr bwMode="auto">
          <a:xfrm>
            <a:off x="6096000" y="912813"/>
            <a:ext cx="1743075" cy="4708525"/>
            <a:chOff x="3840" y="693"/>
            <a:chExt cx="1098" cy="2966"/>
          </a:xfrm>
        </p:grpSpPr>
        <p:grpSp>
          <p:nvGrpSpPr>
            <p:cNvPr id="510221" name="Group 269"/>
            <p:cNvGrpSpPr>
              <a:grpSpLocks/>
            </p:cNvGrpSpPr>
            <p:nvPr/>
          </p:nvGrpSpPr>
          <p:grpSpPr bwMode="auto">
            <a:xfrm>
              <a:off x="3840" y="693"/>
              <a:ext cx="1098" cy="2966"/>
              <a:chOff x="2200" y="661"/>
              <a:chExt cx="1098" cy="2966"/>
            </a:xfrm>
          </p:grpSpPr>
          <p:pic>
            <p:nvPicPr>
              <p:cNvPr id="510222" name="Picture 270" descr="oilrefinery.gif                                                00012F2CMacintosh HD                   B7958625: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4" y="1469"/>
                <a:ext cx="431" cy="2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0223" name="Picture 271" descr="oilrefinery.gif                                                00012F2CMacintosh HD                   B7958625: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4" y="1820"/>
                <a:ext cx="431" cy="2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0224" name="Picture 272" descr="oilrefinery.gif                                                00012F2CMacintosh HD                   B7958625: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4" y="2180"/>
                <a:ext cx="431" cy="2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0225" name="Picture 273" descr="ch6_slide16_b.gif                                              00012F2CMacintosh HD                   B7958625: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1884"/>
              <a:stretch>
                <a:fillRect/>
              </a:stretch>
            </p:blipFill>
            <p:spPr bwMode="auto">
              <a:xfrm>
                <a:off x="2232" y="661"/>
                <a:ext cx="974" cy="29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0226" name="Text Box 274"/>
              <p:cNvSpPr txBox="1">
                <a:spLocks noChangeArrowheads="1"/>
              </p:cNvSpPr>
              <p:nvPr/>
            </p:nvSpPr>
            <p:spPr bwMode="auto">
              <a:xfrm>
                <a:off x="2272" y="733"/>
                <a:ext cx="67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Coke fields</a:t>
                </a:r>
              </a:p>
            </p:txBody>
          </p:sp>
          <p:sp>
            <p:nvSpPr>
              <p:cNvPr id="510227" name="Text Box 275"/>
              <p:cNvSpPr txBox="1">
                <a:spLocks noChangeArrowheads="1"/>
              </p:cNvSpPr>
              <p:nvPr/>
            </p:nvSpPr>
            <p:spPr bwMode="auto">
              <a:xfrm>
                <a:off x="2200" y="1416"/>
                <a:ext cx="8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Iron ore deposits</a:t>
                </a:r>
              </a:p>
            </p:txBody>
          </p:sp>
          <p:sp>
            <p:nvSpPr>
              <p:cNvPr id="510228" name="Text Box 276"/>
              <p:cNvSpPr txBox="1">
                <a:spLocks noChangeArrowheads="1"/>
              </p:cNvSpPr>
              <p:nvPr/>
            </p:nvSpPr>
            <p:spPr bwMode="auto">
              <a:xfrm>
                <a:off x="2358" y="2487"/>
                <a:ext cx="38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Ships</a:t>
                </a:r>
              </a:p>
            </p:txBody>
          </p:sp>
          <p:sp>
            <p:nvSpPr>
              <p:cNvPr id="510229" name="Text Box 277"/>
              <p:cNvSpPr txBox="1">
                <a:spLocks noChangeArrowheads="1"/>
              </p:cNvSpPr>
              <p:nvPr/>
            </p:nvSpPr>
            <p:spPr bwMode="auto">
              <a:xfrm>
                <a:off x="2288" y="3026"/>
                <a:ext cx="63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Railroads</a:t>
                </a:r>
              </a:p>
            </p:txBody>
          </p:sp>
          <p:sp>
            <p:nvSpPr>
              <p:cNvPr id="510230" name="Text Box 278"/>
              <p:cNvSpPr txBox="1">
                <a:spLocks noChangeArrowheads="1"/>
              </p:cNvSpPr>
              <p:nvPr/>
            </p:nvSpPr>
            <p:spPr bwMode="auto">
              <a:xfrm>
                <a:off x="2712" y="1576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  <p:sp>
            <p:nvSpPr>
              <p:cNvPr id="510231" name="Text Box 279"/>
              <p:cNvSpPr txBox="1">
                <a:spLocks noChangeArrowheads="1"/>
              </p:cNvSpPr>
              <p:nvPr/>
            </p:nvSpPr>
            <p:spPr bwMode="auto">
              <a:xfrm>
                <a:off x="2704" y="988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  <p:sp>
            <p:nvSpPr>
              <p:cNvPr id="510232" name="Text Box 280"/>
              <p:cNvSpPr txBox="1">
                <a:spLocks noChangeArrowheads="1"/>
              </p:cNvSpPr>
              <p:nvPr/>
            </p:nvSpPr>
            <p:spPr bwMode="auto">
              <a:xfrm>
                <a:off x="2720" y="2734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  <p:sp>
            <p:nvSpPr>
              <p:cNvPr id="510233" name="Text Box 281"/>
              <p:cNvSpPr txBox="1">
                <a:spLocks noChangeArrowheads="1"/>
              </p:cNvSpPr>
              <p:nvPr/>
            </p:nvSpPr>
            <p:spPr bwMode="auto">
              <a:xfrm>
                <a:off x="2712" y="3249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  <p:sp>
            <p:nvSpPr>
              <p:cNvPr id="510234" name="Text Box 282"/>
              <p:cNvSpPr txBox="1">
                <a:spLocks noChangeArrowheads="1"/>
              </p:cNvSpPr>
              <p:nvPr/>
            </p:nvSpPr>
            <p:spPr bwMode="auto">
              <a:xfrm>
                <a:off x="2280" y="1908"/>
                <a:ext cx="67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/>
                  <a:t>Steel mills</a:t>
                </a:r>
              </a:p>
            </p:txBody>
          </p:sp>
          <p:sp>
            <p:nvSpPr>
              <p:cNvPr id="510235" name="Text Box 283"/>
              <p:cNvSpPr txBox="1">
                <a:spLocks noChangeArrowheads="1"/>
              </p:cNvSpPr>
              <p:nvPr/>
            </p:nvSpPr>
            <p:spPr bwMode="auto">
              <a:xfrm>
                <a:off x="2704" y="2162"/>
                <a:ext cx="578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buFontTx/>
                  <a:buNone/>
                </a:pPr>
                <a:r>
                  <a:rPr lang="en-US" altLang="en-US" sz="1100"/>
                  <a:t>purchased by Carnegie</a:t>
                </a:r>
              </a:p>
            </p:txBody>
          </p:sp>
        </p:grpSp>
        <p:sp>
          <p:nvSpPr>
            <p:cNvPr id="510236" name="Rectangle 284"/>
            <p:cNvSpPr>
              <a:spLocks noChangeArrowheads="1"/>
            </p:cNvSpPr>
            <p:nvPr/>
          </p:nvSpPr>
          <p:spPr bwMode="auto">
            <a:xfrm>
              <a:off x="3888" y="3056"/>
              <a:ext cx="952" cy="584"/>
            </a:xfrm>
            <a:prstGeom prst="rect">
              <a:avLst/>
            </a:prstGeom>
            <a:solidFill>
              <a:srgbClr val="F2E6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0237" name="Group 285"/>
          <p:cNvGrpSpPr>
            <a:grpSpLocks/>
          </p:cNvGrpSpPr>
          <p:nvPr/>
        </p:nvGrpSpPr>
        <p:grpSpPr bwMode="auto">
          <a:xfrm>
            <a:off x="6096000" y="912813"/>
            <a:ext cx="1743075" cy="4708525"/>
            <a:chOff x="3840" y="575"/>
            <a:chExt cx="1098" cy="2966"/>
          </a:xfrm>
          <a:solidFill>
            <a:srgbClr val="004635"/>
          </a:solidFill>
        </p:grpSpPr>
        <p:pic>
          <p:nvPicPr>
            <p:cNvPr id="510238" name="Picture 286" descr="ch6_slide16_b.gif                                              00012F2CMacintosh HD                   B7958625: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1884"/>
            <a:stretch>
              <a:fillRect/>
            </a:stretch>
          </p:blipFill>
          <p:spPr bwMode="auto">
            <a:xfrm>
              <a:off x="3872" y="575"/>
              <a:ext cx="974" cy="2966"/>
            </a:xfrm>
            <a:prstGeom prst="rect">
              <a:avLst/>
            </a:prstGeom>
            <a:grpFill/>
            <a:extLst/>
          </p:spPr>
        </p:pic>
        <p:sp>
          <p:nvSpPr>
            <p:cNvPr id="510239" name="Text Box 287"/>
            <p:cNvSpPr txBox="1">
              <a:spLocks noChangeArrowheads="1"/>
            </p:cNvSpPr>
            <p:nvPr/>
          </p:nvSpPr>
          <p:spPr bwMode="auto">
            <a:xfrm>
              <a:off x="3912" y="647"/>
              <a:ext cx="677" cy="17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/>
                <a:t>Coke fields</a:t>
              </a:r>
            </a:p>
          </p:txBody>
        </p:sp>
        <p:sp>
          <p:nvSpPr>
            <p:cNvPr id="510240" name="Text Box 288"/>
            <p:cNvSpPr txBox="1">
              <a:spLocks noChangeArrowheads="1"/>
            </p:cNvSpPr>
            <p:nvPr/>
          </p:nvSpPr>
          <p:spPr bwMode="auto">
            <a:xfrm>
              <a:off x="3840" y="1330"/>
              <a:ext cx="849" cy="17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/>
                <a:t>Iron ore deposits</a:t>
              </a:r>
            </a:p>
          </p:txBody>
        </p:sp>
        <p:sp>
          <p:nvSpPr>
            <p:cNvPr id="510241" name="Text Box 289"/>
            <p:cNvSpPr txBox="1">
              <a:spLocks noChangeArrowheads="1"/>
            </p:cNvSpPr>
            <p:nvPr/>
          </p:nvSpPr>
          <p:spPr bwMode="auto">
            <a:xfrm>
              <a:off x="3998" y="2401"/>
              <a:ext cx="383" cy="17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/>
                <a:t>Ships</a:t>
              </a:r>
            </a:p>
          </p:txBody>
        </p:sp>
        <p:sp>
          <p:nvSpPr>
            <p:cNvPr id="510242" name="Text Box 290"/>
            <p:cNvSpPr txBox="1">
              <a:spLocks noChangeArrowheads="1"/>
            </p:cNvSpPr>
            <p:nvPr/>
          </p:nvSpPr>
          <p:spPr bwMode="auto">
            <a:xfrm>
              <a:off x="3928" y="2940"/>
              <a:ext cx="636" cy="17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/>
                <a:t>Railroads</a:t>
              </a:r>
            </a:p>
          </p:txBody>
        </p:sp>
        <p:sp>
          <p:nvSpPr>
            <p:cNvPr id="510243" name="Text Box 291"/>
            <p:cNvSpPr txBox="1">
              <a:spLocks noChangeArrowheads="1"/>
            </p:cNvSpPr>
            <p:nvPr/>
          </p:nvSpPr>
          <p:spPr bwMode="auto">
            <a:xfrm>
              <a:off x="4352" y="1490"/>
              <a:ext cx="578" cy="31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buFontTx/>
                <a:buNone/>
              </a:pPr>
              <a:r>
                <a:rPr lang="en-US" altLang="en-US" sz="1100"/>
                <a:t>purchased by Carnegie</a:t>
              </a:r>
            </a:p>
          </p:txBody>
        </p:sp>
        <p:sp>
          <p:nvSpPr>
            <p:cNvPr id="510244" name="Text Box 292"/>
            <p:cNvSpPr txBox="1">
              <a:spLocks noChangeArrowheads="1"/>
            </p:cNvSpPr>
            <p:nvPr/>
          </p:nvSpPr>
          <p:spPr bwMode="auto">
            <a:xfrm>
              <a:off x="4344" y="902"/>
              <a:ext cx="578" cy="31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buFontTx/>
                <a:buNone/>
              </a:pPr>
              <a:r>
                <a:rPr lang="en-US" altLang="en-US" sz="1100"/>
                <a:t>purchased by Carnegie</a:t>
              </a:r>
            </a:p>
          </p:txBody>
        </p:sp>
        <p:sp>
          <p:nvSpPr>
            <p:cNvPr id="510245" name="Text Box 293"/>
            <p:cNvSpPr txBox="1">
              <a:spLocks noChangeArrowheads="1"/>
            </p:cNvSpPr>
            <p:nvPr/>
          </p:nvSpPr>
          <p:spPr bwMode="auto">
            <a:xfrm>
              <a:off x="4360" y="2648"/>
              <a:ext cx="578" cy="31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buFontTx/>
                <a:buNone/>
              </a:pPr>
              <a:r>
                <a:rPr lang="en-US" altLang="en-US" sz="1100"/>
                <a:t>purchased by Carnegie</a:t>
              </a:r>
            </a:p>
          </p:txBody>
        </p:sp>
        <p:sp>
          <p:nvSpPr>
            <p:cNvPr id="510246" name="Text Box 294"/>
            <p:cNvSpPr txBox="1">
              <a:spLocks noChangeArrowheads="1"/>
            </p:cNvSpPr>
            <p:nvPr/>
          </p:nvSpPr>
          <p:spPr bwMode="auto">
            <a:xfrm>
              <a:off x="4352" y="3163"/>
              <a:ext cx="578" cy="31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buFontTx/>
                <a:buNone/>
              </a:pPr>
              <a:r>
                <a:rPr lang="en-US" altLang="en-US" sz="1100"/>
                <a:t>purchased by Carnegie</a:t>
              </a:r>
            </a:p>
          </p:txBody>
        </p:sp>
        <p:sp>
          <p:nvSpPr>
            <p:cNvPr id="510247" name="Text Box 295"/>
            <p:cNvSpPr txBox="1">
              <a:spLocks noChangeArrowheads="1"/>
            </p:cNvSpPr>
            <p:nvPr/>
          </p:nvSpPr>
          <p:spPr bwMode="auto">
            <a:xfrm>
              <a:off x="3920" y="1822"/>
              <a:ext cx="677" cy="17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/>
                <a:t>Steel mills</a:t>
              </a:r>
            </a:p>
          </p:txBody>
        </p:sp>
        <p:sp>
          <p:nvSpPr>
            <p:cNvPr id="510248" name="Text Box 296"/>
            <p:cNvSpPr txBox="1">
              <a:spLocks noChangeArrowheads="1"/>
            </p:cNvSpPr>
            <p:nvPr/>
          </p:nvSpPr>
          <p:spPr bwMode="auto">
            <a:xfrm>
              <a:off x="4344" y="2076"/>
              <a:ext cx="578" cy="31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buFontTx/>
                <a:buNone/>
              </a:pPr>
              <a:r>
                <a:rPr lang="en-US" altLang="en-US" sz="1100"/>
                <a:t>purchased by Carnegie</a:t>
              </a:r>
            </a:p>
          </p:txBody>
        </p:sp>
      </p:grpSp>
      <p:grpSp>
        <p:nvGrpSpPr>
          <p:cNvPr id="510092" name="Group 140"/>
          <p:cNvGrpSpPr>
            <a:grpSpLocks/>
          </p:cNvGrpSpPr>
          <p:nvPr/>
        </p:nvGrpSpPr>
        <p:grpSpPr bwMode="auto">
          <a:xfrm>
            <a:off x="334963" y="2357438"/>
            <a:ext cx="2495550" cy="2179637"/>
            <a:chOff x="211" y="1485"/>
            <a:chExt cx="1572" cy="1373"/>
          </a:xfrm>
          <a:solidFill>
            <a:srgbClr val="004635"/>
          </a:solidFill>
        </p:grpSpPr>
        <p:pic>
          <p:nvPicPr>
            <p:cNvPr id="510078" name="Picture 126" descr="ch6_slide16_back.jpg                                           00046047Macintosh HD                   ABA78158: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" y="1485"/>
              <a:ext cx="1572" cy="1373"/>
            </a:xfrm>
            <a:prstGeom prst="rect">
              <a:avLst/>
            </a:prstGeom>
            <a:grpFill/>
            <a:extLst/>
          </p:spPr>
        </p:pic>
        <p:sp>
          <p:nvSpPr>
            <p:cNvPr id="510089" name="Text Box 137"/>
            <p:cNvSpPr txBox="1">
              <a:spLocks noChangeArrowheads="1"/>
            </p:cNvSpPr>
            <p:nvPr/>
          </p:nvSpPr>
          <p:spPr bwMode="auto">
            <a:xfrm>
              <a:off x="251" y="2591"/>
              <a:ext cx="1492" cy="19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en-US" sz="1400" b="1"/>
                <a:t>Independent Oil refineries</a:t>
              </a:r>
            </a:p>
          </p:txBody>
        </p:sp>
      </p:grpSp>
      <p:sp>
        <p:nvSpPr>
          <p:cNvPr id="509955" name="Rectangle 3"/>
          <p:cNvSpPr>
            <a:spLocks noGrp="1" noChangeArrowheads="1"/>
          </p:cNvSpPr>
          <p:nvPr>
            <p:ph type="title"/>
          </p:nvPr>
        </p:nvSpPr>
        <p:spPr>
          <a:xfrm>
            <a:off x="315398" y="537370"/>
            <a:ext cx="5667676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Horizontal </a:t>
            </a:r>
            <a:r>
              <a:rPr lang="en-US" altLang="en-US" sz="3600" dirty="0" smtClean="0">
                <a:solidFill>
                  <a:srgbClr val="FF0000"/>
                </a:solidFill>
              </a:rPr>
              <a:t>Integration</a:t>
            </a:r>
            <a:br>
              <a:rPr lang="en-US" altLang="en-US" sz="3600" dirty="0" smtClean="0">
                <a:solidFill>
                  <a:srgbClr val="FF0000"/>
                </a:solidFill>
              </a:rPr>
            </a:br>
            <a:r>
              <a:rPr lang="en-US" altLang="en-US" sz="2800" dirty="0" smtClean="0">
                <a:solidFill>
                  <a:srgbClr val="FF0000"/>
                </a:solidFill>
              </a:rPr>
              <a:t>one firm buys all others that make a product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pic>
        <p:nvPicPr>
          <p:cNvPr id="510079" name="Picture 127" descr="oilrefinery.jpg                                                00046047Macintosh HD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424113"/>
            <a:ext cx="804863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0081" name="Picture 129" descr="oilrefinery.jpg                                                00046047Macintosh HD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2424113"/>
            <a:ext cx="804863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0082" name="Picture 130" descr="oilrefinery.jpg                                                00046047Macintosh HD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2424113"/>
            <a:ext cx="804863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0083" name="Picture 131" descr="oilrefinery.jpg                                                00046047Macintosh HD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957513"/>
            <a:ext cx="804863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0084" name="Picture 132" descr="oilrefinery.jpg                                                00046047Macintosh HD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2957513"/>
            <a:ext cx="804863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0085" name="Picture 133" descr="oilrefinery.jpg                                                00046047Macintosh HD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2957513"/>
            <a:ext cx="804863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0086" name="Picture 134" descr="oilrefinery.jpg                                                00046047Macintosh HD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3490913"/>
            <a:ext cx="804863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0087" name="Picture 135" descr="oilrefinery.jpg                                                00046047Macintosh HD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3490913"/>
            <a:ext cx="804863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0088" name="Picture 136" descr="oilrefinery.jpg                                                00046047Macintosh HD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3490913"/>
            <a:ext cx="804863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0093" name="Group 141"/>
          <p:cNvGrpSpPr>
            <a:grpSpLocks/>
          </p:cNvGrpSpPr>
          <p:nvPr/>
        </p:nvGrpSpPr>
        <p:grpSpPr bwMode="auto">
          <a:xfrm>
            <a:off x="2608263" y="2357438"/>
            <a:ext cx="3295651" cy="2179637"/>
            <a:chOff x="1643" y="1485"/>
            <a:chExt cx="2076" cy="1373"/>
          </a:xfrm>
        </p:grpSpPr>
        <p:pic>
          <p:nvPicPr>
            <p:cNvPr id="510080" name="Picture 128" descr="ch6_slide16_a.jpg                                              00046047Macintosh HD                   ABA78158: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7" y="1485"/>
              <a:ext cx="1992" cy="1373"/>
            </a:xfrm>
            <a:prstGeom prst="rect">
              <a:avLst/>
            </a:prstGeom>
            <a:solidFill>
              <a:srgbClr val="004635"/>
            </a:solidFill>
          </p:spPr>
        </p:pic>
        <p:sp>
          <p:nvSpPr>
            <p:cNvPr id="510090" name="Text Box 138"/>
            <p:cNvSpPr txBox="1">
              <a:spLocks noChangeArrowheads="1"/>
            </p:cNvSpPr>
            <p:nvPr/>
          </p:nvSpPr>
          <p:spPr bwMode="auto">
            <a:xfrm>
              <a:off x="2211" y="2591"/>
              <a:ext cx="1320" cy="192"/>
            </a:xfrm>
            <a:prstGeom prst="rect">
              <a:avLst/>
            </a:prstGeom>
            <a:solidFill>
              <a:srgbClr val="0046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altLang="en-US" sz="1400" b="1" dirty="0"/>
                <a:t>Standard Oil Company</a:t>
              </a:r>
            </a:p>
          </p:txBody>
        </p:sp>
        <p:sp>
          <p:nvSpPr>
            <p:cNvPr id="510091" name="Text Box 139"/>
            <p:cNvSpPr txBox="1">
              <a:spLocks noChangeArrowheads="1"/>
            </p:cNvSpPr>
            <p:nvPr/>
          </p:nvSpPr>
          <p:spPr bwMode="auto">
            <a:xfrm>
              <a:off x="1643" y="1680"/>
              <a:ext cx="813" cy="399"/>
            </a:xfrm>
            <a:prstGeom prst="rect">
              <a:avLst/>
            </a:prstGeom>
            <a:solidFill>
              <a:srgbClr val="00463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60000"/>
                </a:lnSpc>
                <a:buFontTx/>
                <a:buNone/>
              </a:pPr>
              <a:r>
                <a:rPr lang="en-US" altLang="en-US" sz="1600" dirty="0"/>
                <a:t>purchased</a:t>
              </a:r>
            </a:p>
            <a:p>
              <a:pPr algn="ctr">
                <a:lnSpc>
                  <a:spcPct val="60000"/>
                </a:lnSpc>
                <a:buFontTx/>
                <a:buNone/>
              </a:pPr>
              <a:r>
                <a:rPr lang="en-US" altLang="en-US" sz="1600" dirty="0"/>
                <a:t> by </a:t>
              </a:r>
            </a:p>
            <a:p>
              <a:pPr algn="ctr">
                <a:lnSpc>
                  <a:spcPct val="60000"/>
                </a:lnSpc>
                <a:buFontTx/>
                <a:buNone/>
              </a:pPr>
              <a:r>
                <a:rPr lang="en-US" altLang="en-US" sz="1600" dirty="0" smtClean="0"/>
                <a:t>Rockefeller</a:t>
              </a:r>
              <a:endParaRPr lang="en-US" altLang="en-US" sz="1600" dirty="0"/>
            </a:p>
          </p:txBody>
        </p:sp>
      </p:grpSp>
      <p:pic>
        <p:nvPicPr>
          <p:cNvPr id="510249" name="Picture 297" descr="ch6_slide16_b.gif                                              00012F2CMacintosh HD                   B7958625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72" r="-536"/>
          <a:stretch>
            <a:fillRect/>
          </a:stretch>
        </p:blipFill>
        <p:spPr bwMode="auto">
          <a:xfrm>
            <a:off x="7686675" y="908050"/>
            <a:ext cx="1154113" cy="4722813"/>
          </a:xfrm>
          <a:prstGeom prst="rect">
            <a:avLst/>
          </a:prstGeom>
          <a:solidFill>
            <a:srgbClr val="004635"/>
          </a:solidFill>
        </p:spPr>
      </p:pic>
      <p:sp>
        <p:nvSpPr>
          <p:cNvPr id="105" name="Rectangle 3"/>
          <p:cNvSpPr txBox="1">
            <a:spLocks noChangeArrowheads="1"/>
          </p:cNvSpPr>
          <p:nvPr/>
        </p:nvSpPr>
        <p:spPr>
          <a:xfrm>
            <a:off x="617264" y="5334000"/>
            <a:ext cx="7880897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dirty="0" smtClean="0">
                <a:solidFill>
                  <a:srgbClr val="FF0000"/>
                </a:solidFill>
              </a:rPr>
              <a:t>Vertical </a:t>
            </a:r>
            <a:r>
              <a:rPr lang="en-US" altLang="en-US" sz="3600" dirty="0" smtClean="0">
                <a:solidFill>
                  <a:srgbClr val="FF0000"/>
                </a:solidFill>
              </a:rPr>
              <a:t>Integration</a:t>
            </a:r>
          </a:p>
          <a:p>
            <a:pPr algn="l"/>
            <a:r>
              <a:rPr lang="en-US" altLang="en-US" sz="2800" dirty="0" smtClean="0">
                <a:solidFill>
                  <a:srgbClr val="FF0000"/>
                </a:solidFill>
              </a:rPr>
              <a:t>Owning everything to make and ship products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79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0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0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10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1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1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1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1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5" grpId="0"/>
      <p:bldP spid="1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Consequence of the New Business Order?  Economic Mood Swings</a:t>
            </a:r>
            <a:endParaRPr lang="en-US" sz="3600" dirty="0"/>
          </a:p>
        </p:txBody>
      </p:sp>
      <p:pic>
        <p:nvPicPr>
          <p:cNvPr id="3" name="Picture 3" descr="Chp19.01p557.gif                                               0007109EMacintosh HD                   ABA78158: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11" y="2286000"/>
            <a:ext cx="9160611" cy="4419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ular Callout 3"/>
          <p:cNvSpPr/>
          <p:nvPr/>
        </p:nvSpPr>
        <p:spPr bwMode="auto">
          <a:xfrm>
            <a:off x="3124200" y="1600200"/>
            <a:ext cx="4953000" cy="647700"/>
          </a:xfrm>
          <a:prstGeom prst="wedgeRectCallout">
            <a:avLst>
              <a:gd name="adj1" fmla="val -47421"/>
              <a:gd name="adj2" fmla="val 210094"/>
            </a:avLst>
          </a:prstGeom>
          <a:solidFill>
            <a:srgbClr val="FFC000"/>
          </a:solidFill>
          <a:ln>
            <a:noFill/>
          </a:ln>
          <a:effec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1200150" lvl="1" indent="-28575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Boom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– economy does well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4953000" y="5562600"/>
            <a:ext cx="4191000" cy="647700"/>
          </a:xfrm>
          <a:prstGeom prst="wedgeRectCallout">
            <a:avLst>
              <a:gd name="adj1" fmla="val -70460"/>
              <a:gd name="adj2" fmla="val -283107"/>
            </a:avLst>
          </a:prstGeom>
          <a:solidFill>
            <a:srgbClr val="92D050"/>
          </a:solidFill>
          <a:ln>
            <a:noFill/>
          </a:ln>
          <a:effectLst/>
        </p:spPr>
        <p:txBody>
          <a:bodyPr vert="horz" wrap="non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1200150" lvl="1" indent="-285750"/>
            <a:r>
              <a:rPr lang="en-US" dirty="0" smtClean="0">
                <a:solidFill>
                  <a:schemeClr val="bg1"/>
                </a:solidFill>
              </a:rPr>
              <a:t>Bust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– economy is bad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092530" y="2992582"/>
            <a:ext cx="7101444" cy="1318161"/>
          </a:xfrm>
          <a:custGeom>
            <a:avLst/>
            <a:gdLst>
              <a:gd name="connsiteX0" fmla="*/ 0 w 7101444"/>
              <a:gd name="connsiteY0" fmla="*/ 118753 h 1318161"/>
              <a:gd name="connsiteX1" fmla="*/ 11875 w 7101444"/>
              <a:gd name="connsiteY1" fmla="*/ 225631 h 1318161"/>
              <a:gd name="connsiteX2" fmla="*/ 71252 w 7101444"/>
              <a:gd name="connsiteY2" fmla="*/ 296883 h 1318161"/>
              <a:gd name="connsiteX3" fmla="*/ 130628 w 7101444"/>
              <a:gd name="connsiteY3" fmla="*/ 415636 h 1318161"/>
              <a:gd name="connsiteX4" fmla="*/ 154379 w 7101444"/>
              <a:gd name="connsiteY4" fmla="*/ 451262 h 1318161"/>
              <a:gd name="connsiteX5" fmla="*/ 178130 w 7101444"/>
              <a:gd name="connsiteY5" fmla="*/ 534389 h 1318161"/>
              <a:gd name="connsiteX6" fmla="*/ 190005 w 7101444"/>
              <a:gd name="connsiteY6" fmla="*/ 570015 h 1318161"/>
              <a:gd name="connsiteX7" fmla="*/ 201880 w 7101444"/>
              <a:gd name="connsiteY7" fmla="*/ 712519 h 1318161"/>
              <a:gd name="connsiteX8" fmla="*/ 308758 w 7101444"/>
              <a:gd name="connsiteY8" fmla="*/ 807522 h 1318161"/>
              <a:gd name="connsiteX9" fmla="*/ 356260 w 7101444"/>
              <a:gd name="connsiteY9" fmla="*/ 831273 h 1318161"/>
              <a:gd name="connsiteX10" fmla="*/ 427512 w 7101444"/>
              <a:gd name="connsiteY10" fmla="*/ 855023 h 1318161"/>
              <a:gd name="connsiteX11" fmla="*/ 475013 w 7101444"/>
              <a:gd name="connsiteY11" fmla="*/ 890649 h 1318161"/>
              <a:gd name="connsiteX12" fmla="*/ 546265 w 7101444"/>
              <a:gd name="connsiteY12" fmla="*/ 914400 h 1318161"/>
              <a:gd name="connsiteX13" fmla="*/ 629392 w 7101444"/>
              <a:gd name="connsiteY13" fmla="*/ 950026 h 1318161"/>
              <a:gd name="connsiteX14" fmla="*/ 665018 w 7101444"/>
              <a:gd name="connsiteY14" fmla="*/ 973776 h 1318161"/>
              <a:gd name="connsiteX15" fmla="*/ 724395 w 7101444"/>
              <a:gd name="connsiteY15" fmla="*/ 1021278 h 1318161"/>
              <a:gd name="connsiteX16" fmla="*/ 831273 w 7101444"/>
              <a:gd name="connsiteY16" fmla="*/ 1068779 h 1318161"/>
              <a:gd name="connsiteX17" fmla="*/ 866899 w 7101444"/>
              <a:gd name="connsiteY17" fmla="*/ 1104405 h 1318161"/>
              <a:gd name="connsiteX18" fmla="*/ 973776 w 7101444"/>
              <a:gd name="connsiteY18" fmla="*/ 1140031 h 1318161"/>
              <a:gd name="connsiteX19" fmla="*/ 1009402 w 7101444"/>
              <a:gd name="connsiteY19" fmla="*/ 1151906 h 1318161"/>
              <a:gd name="connsiteX20" fmla="*/ 1104405 w 7101444"/>
              <a:gd name="connsiteY20" fmla="*/ 1116280 h 1318161"/>
              <a:gd name="connsiteX21" fmla="*/ 1128156 w 7101444"/>
              <a:gd name="connsiteY21" fmla="*/ 1080654 h 1318161"/>
              <a:gd name="connsiteX22" fmla="*/ 1187532 w 7101444"/>
              <a:gd name="connsiteY22" fmla="*/ 1045028 h 1318161"/>
              <a:gd name="connsiteX23" fmla="*/ 1211283 w 7101444"/>
              <a:gd name="connsiteY23" fmla="*/ 1009402 h 1318161"/>
              <a:gd name="connsiteX24" fmla="*/ 1282535 w 7101444"/>
              <a:gd name="connsiteY24" fmla="*/ 950026 h 1318161"/>
              <a:gd name="connsiteX25" fmla="*/ 1330036 w 7101444"/>
              <a:gd name="connsiteY25" fmla="*/ 938150 h 1318161"/>
              <a:gd name="connsiteX26" fmla="*/ 1436914 w 7101444"/>
              <a:gd name="connsiteY26" fmla="*/ 914400 h 1318161"/>
              <a:gd name="connsiteX27" fmla="*/ 1472540 w 7101444"/>
              <a:gd name="connsiteY27" fmla="*/ 890649 h 1318161"/>
              <a:gd name="connsiteX28" fmla="*/ 1520041 w 7101444"/>
              <a:gd name="connsiteY28" fmla="*/ 866899 h 1318161"/>
              <a:gd name="connsiteX29" fmla="*/ 1579418 w 7101444"/>
              <a:gd name="connsiteY29" fmla="*/ 783771 h 1318161"/>
              <a:gd name="connsiteX30" fmla="*/ 1615044 w 7101444"/>
              <a:gd name="connsiteY30" fmla="*/ 522514 h 1318161"/>
              <a:gd name="connsiteX31" fmla="*/ 1650670 w 7101444"/>
              <a:gd name="connsiteY31" fmla="*/ 475013 h 1318161"/>
              <a:gd name="connsiteX32" fmla="*/ 1698171 w 7101444"/>
              <a:gd name="connsiteY32" fmla="*/ 439387 h 1318161"/>
              <a:gd name="connsiteX33" fmla="*/ 1710047 w 7101444"/>
              <a:gd name="connsiteY33" fmla="*/ 403761 h 1318161"/>
              <a:gd name="connsiteX34" fmla="*/ 1733797 w 7101444"/>
              <a:gd name="connsiteY34" fmla="*/ 368135 h 1318161"/>
              <a:gd name="connsiteX35" fmla="*/ 1793174 w 7101444"/>
              <a:gd name="connsiteY35" fmla="*/ 237506 h 1318161"/>
              <a:gd name="connsiteX36" fmla="*/ 1828800 w 7101444"/>
              <a:gd name="connsiteY36" fmla="*/ 213756 h 1318161"/>
              <a:gd name="connsiteX37" fmla="*/ 1876301 w 7101444"/>
              <a:gd name="connsiteY37" fmla="*/ 201880 h 1318161"/>
              <a:gd name="connsiteX38" fmla="*/ 1983179 w 7101444"/>
              <a:gd name="connsiteY38" fmla="*/ 154379 h 1318161"/>
              <a:gd name="connsiteX39" fmla="*/ 2066306 w 7101444"/>
              <a:gd name="connsiteY39" fmla="*/ 106878 h 1318161"/>
              <a:gd name="connsiteX40" fmla="*/ 2208810 w 7101444"/>
              <a:gd name="connsiteY40" fmla="*/ 166254 h 1318161"/>
              <a:gd name="connsiteX41" fmla="*/ 2280062 w 7101444"/>
              <a:gd name="connsiteY41" fmla="*/ 190005 h 1318161"/>
              <a:gd name="connsiteX42" fmla="*/ 2315688 w 7101444"/>
              <a:gd name="connsiteY42" fmla="*/ 213756 h 1318161"/>
              <a:gd name="connsiteX43" fmla="*/ 2398815 w 7101444"/>
              <a:gd name="connsiteY43" fmla="*/ 225631 h 1318161"/>
              <a:gd name="connsiteX44" fmla="*/ 2446317 w 7101444"/>
              <a:gd name="connsiteY44" fmla="*/ 237506 h 1318161"/>
              <a:gd name="connsiteX45" fmla="*/ 2493818 w 7101444"/>
              <a:gd name="connsiteY45" fmla="*/ 273132 h 1318161"/>
              <a:gd name="connsiteX46" fmla="*/ 2576945 w 7101444"/>
              <a:gd name="connsiteY46" fmla="*/ 356260 h 1318161"/>
              <a:gd name="connsiteX47" fmla="*/ 2588821 w 7101444"/>
              <a:gd name="connsiteY47" fmla="*/ 391886 h 1318161"/>
              <a:gd name="connsiteX48" fmla="*/ 2612571 w 7101444"/>
              <a:gd name="connsiteY48" fmla="*/ 427512 h 1318161"/>
              <a:gd name="connsiteX49" fmla="*/ 2624447 w 7101444"/>
              <a:gd name="connsiteY49" fmla="*/ 510639 h 1318161"/>
              <a:gd name="connsiteX50" fmla="*/ 2660073 w 7101444"/>
              <a:gd name="connsiteY50" fmla="*/ 581891 h 1318161"/>
              <a:gd name="connsiteX51" fmla="*/ 2755075 w 7101444"/>
              <a:gd name="connsiteY51" fmla="*/ 724395 h 1318161"/>
              <a:gd name="connsiteX52" fmla="*/ 2790701 w 7101444"/>
              <a:gd name="connsiteY52" fmla="*/ 748145 h 1318161"/>
              <a:gd name="connsiteX53" fmla="*/ 2814452 w 7101444"/>
              <a:gd name="connsiteY53" fmla="*/ 783771 h 1318161"/>
              <a:gd name="connsiteX54" fmla="*/ 2826327 w 7101444"/>
              <a:gd name="connsiteY54" fmla="*/ 831273 h 1318161"/>
              <a:gd name="connsiteX55" fmla="*/ 2885704 w 7101444"/>
              <a:gd name="connsiteY55" fmla="*/ 926275 h 1318161"/>
              <a:gd name="connsiteX56" fmla="*/ 2921330 w 7101444"/>
              <a:gd name="connsiteY56" fmla="*/ 950026 h 1318161"/>
              <a:gd name="connsiteX57" fmla="*/ 2992582 w 7101444"/>
              <a:gd name="connsiteY57" fmla="*/ 961901 h 1318161"/>
              <a:gd name="connsiteX58" fmla="*/ 3028208 w 7101444"/>
              <a:gd name="connsiteY58" fmla="*/ 973776 h 1318161"/>
              <a:gd name="connsiteX59" fmla="*/ 3111335 w 7101444"/>
              <a:gd name="connsiteY59" fmla="*/ 961901 h 1318161"/>
              <a:gd name="connsiteX60" fmla="*/ 3230088 w 7101444"/>
              <a:gd name="connsiteY60" fmla="*/ 795647 h 1318161"/>
              <a:gd name="connsiteX61" fmla="*/ 3253839 w 7101444"/>
              <a:gd name="connsiteY61" fmla="*/ 748145 h 1318161"/>
              <a:gd name="connsiteX62" fmla="*/ 3336966 w 7101444"/>
              <a:gd name="connsiteY62" fmla="*/ 665018 h 1318161"/>
              <a:gd name="connsiteX63" fmla="*/ 3384467 w 7101444"/>
              <a:gd name="connsiteY63" fmla="*/ 617517 h 1318161"/>
              <a:gd name="connsiteX64" fmla="*/ 3408218 w 7101444"/>
              <a:gd name="connsiteY64" fmla="*/ 558140 h 1318161"/>
              <a:gd name="connsiteX65" fmla="*/ 3455719 w 7101444"/>
              <a:gd name="connsiteY65" fmla="*/ 451262 h 1318161"/>
              <a:gd name="connsiteX66" fmla="*/ 3538847 w 7101444"/>
              <a:gd name="connsiteY66" fmla="*/ 403761 h 1318161"/>
              <a:gd name="connsiteX67" fmla="*/ 3586348 w 7101444"/>
              <a:gd name="connsiteY67" fmla="*/ 332509 h 1318161"/>
              <a:gd name="connsiteX68" fmla="*/ 3610099 w 7101444"/>
              <a:gd name="connsiteY68" fmla="*/ 273132 h 1318161"/>
              <a:gd name="connsiteX69" fmla="*/ 3645725 w 7101444"/>
              <a:gd name="connsiteY69" fmla="*/ 201880 h 1318161"/>
              <a:gd name="connsiteX70" fmla="*/ 3681351 w 7101444"/>
              <a:gd name="connsiteY70" fmla="*/ 190005 h 1318161"/>
              <a:gd name="connsiteX71" fmla="*/ 3716976 w 7101444"/>
              <a:gd name="connsiteY71" fmla="*/ 225631 h 1318161"/>
              <a:gd name="connsiteX72" fmla="*/ 3728852 w 7101444"/>
              <a:gd name="connsiteY72" fmla="*/ 261257 h 1318161"/>
              <a:gd name="connsiteX73" fmla="*/ 3764478 w 7101444"/>
              <a:gd name="connsiteY73" fmla="*/ 391886 h 1318161"/>
              <a:gd name="connsiteX74" fmla="*/ 3811979 w 7101444"/>
              <a:gd name="connsiteY74" fmla="*/ 415636 h 1318161"/>
              <a:gd name="connsiteX75" fmla="*/ 3847605 w 7101444"/>
              <a:gd name="connsiteY75" fmla="*/ 380010 h 1318161"/>
              <a:gd name="connsiteX76" fmla="*/ 3871356 w 7101444"/>
              <a:gd name="connsiteY76" fmla="*/ 296883 h 1318161"/>
              <a:gd name="connsiteX77" fmla="*/ 3942608 w 7101444"/>
              <a:gd name="connsiteY77" fmla="*/ 237506 h 1318161"/>
              <a:gd name="connsiteX78" fmla="*/ 3978234 w 7101444"/>
              <a:gd name="connsiteY78" fmla="*/ 225631 h 1318161"/>
              <a:gd name="connsiteX79" fmla="*/ 4025735 w 7101444"/>
              <a:gd name="connsiteY79" fmla="*/ 273132 h 1318161"/>
              <a:gd name="connsiteX80" fmla="*/ 4037610 w 7101444"/>
              <a:gd name="connsiteY80" fmla="*/ 308758 h 1318161"/>
              <a:gd name="connsiteX81" fmla="*/ 4132613 w 7101444"/>
              <a:gd name="connsiteY81" fmla="*/ 391886 h 1318161"/>
              <a:gd name="connsiteX82" fmla="*/ 4203865 w 7101444"/>
              <a:gd name="connsiteY82" fmla="*/ 320634 h 1318161"/>
              <a:gd name="connsiteX83" fmla="*/ 4215740 w 7101444"/>
              <a:gd name="connsiteY83" fmla="*/ 273132 h 1318161"/>
              <a:gd name="connsiteX84" fmla="*/ 4322618 w 7101444"/>
              <a:gd name="connsiteY84" fmla="*/ 213756 h 1318161"/>
              <a:gd name="connsiteX85" fmla="*/ 4393870 w 7101444"/>
              <a:gd name="connsiteY85" fmla="*/ 178130 h 1318161"/>
              <a:gd name="connsiteX86" fmla="*/ 4429496 w 7101444"/>
              <a:gd name="connsiteY86" fmla="*/ 130628 h 1318161"/>
              <a:gd name="connsiteX87" fmla="*/ 4441371 w 7101444"/>
              <a:gd name="connsiteY87" fmla="*/ 95002 h 1318161"/>
              <a:gd name="connsiteX88" fmla="*/ 4488873 w 7101444"/>
              <a:gd name="connsiteY88" fmla="*/ 47501 h 1318161"/>
              <a:gd name="connsiteX89" fmla="*/ 4500748 w 7101444"/>
              <a:gd name="connsiteY89" fmla="*/ 106878 h 1318161"/>
              <a:gd name="connsiteX90" fmla="*/ 4512623 w 7101444"/>
              <a:gd name="connsiteY90" fmla="*/ 178130 h 1318161"/>
              <a:gd name="connsiteX91" fmla="*/ 4536374 w 7101444"/>
              <a:gd name="connsiteY91" fmla="*/ 249382 h 1318161"/>
              <a:gd name="connsiteX92" fmla="*/ 4560125 w 7101444"/>
              <a:gd name="connsiteY92" fmla="*/ 285008 h 1318161"/>
              <a:gd name="connsiteX93" fmla="*/ 4595751 w 7101444"/>
              <a:gd name="connsiteY93" fmla="*/ 415636 h 1318161"/>
              <a:gd name="connsiteX94" fmla="*/ 4607626 w 7101444"/>
              <a:gd name="connsiteY94" fmla="*/ 463137 h 1318161"/>
              <a:gd name="connsiteX95" fmla="*/ 4631376 w 7101444"/>
              <a:gd name="connsiteY95" fmla="*/ 534389 h 1318161"/>
              <a:gd name="connsiteX96" fmla="*/ 4643252 w 7101444"/>
              <a:gd name="connsiteY96" fmla="*/ 570015 h 1318161"/>
              <a:gd name="connsiteX97" fmla="*/ 4667002 w 7101444"/>
              <a:gd name="connsiteY97" fmla="*/ 605641 h 1318161"/>
              <a:gd name="connsiteX98" fmla="*/ 4714504 w 7101444"/>
              <a:gd name="connsiteY98" fmla="*/ 676893 h 1318161"/>
              <a:gd name="connsiteX99" fmla="*/ 4738254 w 7101444"/>
              <a:gd name="connsiteY99" fmla="*/ 641267 h 1318161"/>
              <a:gd name="connsiteX100" fmla="*/ 4773880 w 7101444"/>
              <a:gd name="connsiteY100" fmla="*/ 320634 h 1318161"/>
              <a:gd name="connsiteX101" fmla="*/ 4797631 w 7101444"/>
              <a:gd name="connsiteY101" fmla="*/ 23750 h 1318161"/>
              <a:gd name="connsiteX102" fmla="*/ 4833257 w 7101444"/>
              <a:gd name="connsiteY102" fmla="*/ 0 h 1318161"/>
              <a:gd name="connsiteX103" fmla="*/ 4880758 w 7101444"/>
              <a:gd name="connsiteY103" fmla="*/ 11875 h 1318161"/>
              <a:gd name="connsiteX104" fmla="*/ 4892634 w 7101444"/>
              <a:gd name="connsiteY104" fmla="*/ 59376 h 1318161"/>
              <a:gd name="connsiteX105" fmla="*/ 4940135 w 7101444"/>
              <a:gd name="connsiteY105" fmla="*/ 166254 h 1318161"/>
              <a:gd name="connsiteX106" fmla="*/ 4975761 w 7101444"/>
              <a:gd name="connsiteY106" fmla="*/ 356260 h 1318161"/>
              <a:gd name="connsiteX107" fmla="*/ 5023262 w 7101444"/>
              <a:gd name="connsiteY107" fmla="*/ 368135 h 1318161"/>
              <a:gd name="connsiteX108" fmla="*/ 5106389 w 7101444"/>
              <a:gd name="connsiteY108" fmla="*/ 356260 h 1318161"/>
              <a:gd name="connsiteX109" fmla="*/ 5189517 w 7101444"/>
              <a:gd name="connsiteY109" fmla="*/ 320634 h 1318161"/>
              <a:gd name="connsiteX110" fmla="*/ 5237018 w 7101444"/>
              <a:gd name="connsiteY110" fmla="*/ 261257 h 1318161"/>
              <a:gd name="connsiteX111" fmla="*/ 5272644 w 7101444"/>
              <a:gd name="connsiteY111" fmla="*/ 130628 h 1318161"/>
              <a:gd name="connsiteX112" fmla="*/ 5284519 w 7101444"/>
              <a:gd name="connsiteY112" fmla="*/ 83127 h 1318161"/>
              <a:gd name="connsiteX113" fmla="*/ 5320145 w 7101444"/>
              <a:gd name="connsiteY113" fmla="*/ 213756 h 1318161"/>
              <a:gd name="connsiteX114" fmla="*/ 5332021 w 7101444"/>
              <a:gd name="connsiteY114" fmla="*/ 1092530 h 1318161"/>
              <a:gd name="connsiteX115" fmla="*/ 5343896 w 7101444"/>
              <a:gd name="connsiteY115" fmla="*/ 1223158 h 1318161"/>
              <a:gd name="connsiteX116" fmla="*/ 5367647 w 7101444"/>
              <a:gd name="connsiteY116" fmla="*/ 1282535 h 1318161"/>
              <a:gd name="connsiteX117" fmla="*/ 5379522 w 7101444"/>
              <a:gd name="connsiteY117" fmla="*/ 1318161 h 1318161"/>
              <a:gd name="connsiteX118" fmla="*/ 5510151 w 7101444"/>
              <a:gd name="connsiteY118" fmla="*/ 1211283 h 1318161"/>
              <a:gd name="connsiteX119" fmla="*/ 5581402 w 7101444"/>
              <a:gd name="connsiteY119" fmla="*/ 1104405 h 1318161"/>
              <a:gd name="connsiteX120" fmla="*/ 5593278 w 7101444"/>
              <a:gd name="connsiteY120" fmla="*/ 1045028 h 1318161"/>
              <a:gd name="connsiteX121" fmla="*/ 5605153 w 7101444"/>
              <a:gd name="connsiteY121" fmla="*/ 1009402 h 1318161"/>
              <a:gd name="connsiteX122" fmla="*/ 5628904 w 7101444"/>
              <a:gd name="connsiteY122" fmla="*/ 819397 h 1318161"/>
              <a:gd name="connsiteX123" fmla="*/ 5652654 w 7101444"/>
              <a:gd name="connsiteY123" fmla="*/ 748145 h 1318161"/>
              <a:gd name="connsiteX124" fmla="*/ 5676405 w 7101444"/>
              <a:gd name="connsiteY124" fmla="*/ 653143 h 1318161"/>
              <a:gd name="connsiteX125" fmla="*/ 5700156 w 7101444"/>
              <a:gd name="connsiteY125" fmla="*/ 605641 h 1318161"/>
              <a:gd name="connsiteX126" fmla="*/ 5723906 w 7101444"/>
              <a:gd name="connsiteY126" fmla="*/ 534389 h 1318161"/>
              <a:gd name="connsiteX127" fmla="*/ 5771408 w 7101444"/>
              <a:gd name="connsiteY127" fmla="*/ 510639 h 1318161"/>
              <a:gd name="connsiteX128" fmla="*/ 5842660 w 7101444"/>
              <a:gd name="connsiteY128" fmla="*/ 475013 h 1318161"/>
              <a:gd name="connsiteX129" fmla="*/ 5913912 w 7101444"/>
              <a:gd name="connsiteY129" fmla="*/ 534389 h 1318161"/>
              <a:gd name="connsiteX130" fmla="*/ 5937662 w 7101444"/>
              <a:gd name="connsiteY130" fmla="*/ 570015 h 1318161"/>
              <a:gd name="connsiteX131" fmla="*/ 5961413 w 7101444"/>
              <a:gd name="connsiteY131" fmla="*/ 771896 h 1318161"/>
              <a:gd name="connsiteX132" fmla="*/ 5973288 w 7101444"/>
              <a:gd name="connsiteY132" fmla="*/ 807522 h 1318161"/>
              <a:gd name="connsiteX133" fmla="*/ 6008914 w 7101444"/>
              <a:gd name="connsiteY133" fmla="*/ 1092530 h 1318161"/>
              <a:gd name="connsiteX134" fmla="*/ 6056415 w 7101444"/>
              <a:gd name="connsiteY134" fmla="*/ 1223158 h 1318161"/>
              <a:gd name="connsiteX135" fmla="*/ 6092041 w 7101444"/>
              <a:gd name="connsiteY135" fmla="*/ 1116280 h 1318161"/>
              <a:gd name="connsiteX136" fmla="*/ 6103917 w 7101444"/>
              <a:gd name="connsiteY136" fmla="*/ 1009402 h 1318161"/>
              <a:gd name="connsiteX137" fmla="*/ 6210795 w 7101444"/>
              <a:gd name="connsiteY137" fmla="*/ 950026 h 1318161"/>
              <a:gd name="connsiteX138" fmla="*/ 6270171 w 7101444"/>
              <a:gd name="connsiteY138" fmla="*/ 902524 h 1318161"/>
              <a:gd name="connsiteX139" fmla="*/ 6305797 w 7101444"/>
              <a:gd name="connsiteY139" fmla="*/ 700644 h 1318161"/>
              <a:gd name="connsiteX140" fmla="*/ 6365174 w 7101444"/>
              <a:gd name="connsiteY140" fmla="*/ 629392 h 1318161"/>
              <a:gd name="connsiteX141" fmla="*/ 6400800 w 7101444"/>
              <a:gd name="connsiteY141" fmla="*/ 617517 h 1318161"/>
              <a:gd name="connsiteX142" fmla="*/ 6448301 w 7101444"/>
              <a:gd name="connsiteY142" fmla="*/ 593766 h 1318161"/>
              <a:gd name="connsiteX143" fmla="*/ 6662057 w 7101444"/>
              <a:gd name="connsiteY143" fmla="*/ 570015 h 1318161"/>
              <a:gd name="connsiteX144" fmla="*/ 6685808 w 7101444"/>
              <a:gd name="connsiteY144" fmla="*/ 510639 h 1318161"/>
              <a:gd name="connsiteX145" fmla="*/ 6697683 w 7101444"/>
              <a:gd name="connsiteY145" fmla="*/ 451262 h 1318161"/>
              <a:gd name="connsiteX146" fmla="*/ 6733309 w 7101444"/>
              <a:gd name="connsiteY146" fmla="*/ 403761 h 1318161"/>
              <a:gd name="connsiteX147" fmla="*/ 6757060 w 7101444"/>
              <a:gd name="connsiteY147" fmla="*/ 356260 h 1318161"/>
              <a:gd name="connsiteX148" fmla="*/ 6840187 w 7101444"/>
              <a:gd name="connsiteY148" fmla="*/ 285008 h 1318161"/>
              <a:gd name="connsiteX149" fmla="*/ 6911439 w 7101444"/>
              <a:gd name="connsiteY149" fmla="*/ 225631 h 1318161"/>
              <a:gd name="connsiteX150" fmla="*/ 6923314 w 7101444"/>
              <a:gd name="connsiteY150" fmla="*/ 273132 h 1318161"/>
              <a:gd name="connsiteX151" fmla="*/ 6935189 w 7101444"/>
              <a:gd name="connsiteY151" fmla="*/ 308758 h 1318161"/>
              <a:gd name="connsiteX152" fmla="*/ 6958940 w 7101444"/>
              <a:gd name="connsiteY152" fmla="*/ 403761 h 1318161"/>
              <a:gd name="connsiteX153" fmla="*/ 6994566 w 7101444"/>
              <a:gd name="connsiteY153" fmla="*/ 510639 h 1318161"/>
              <a:gd name="connsiteX154" fmla="*/ 7018317 w 7101444"/>
              <a:gd name="connsiteY154" fmla="*/ 676893 h 1318161"/>
              <a:gd name="connsiteX155" fmla="*/ 7042067 w 7101444"/>
              <a:gd name="connsiteY155" fmla="*/ 712519 h 1318161"/>
              <a:gd name="connsiteX156" fmla="*/ 7077693 w 7101444"/>
              <a:gd name="connsiteY156" fmla="*/ 783771 h 1318161"/>
              <a:gd name="connsiteX157" fmla="*/ 7101444 w 7101444"/>
              <a:gd name="connsiteY157" fmla="*/ 795647 h 131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7101444" h="1318161">
                <a:moveTo>
                  <a:pt x="0" y="118753"/>
                </a:moveTo>
                <a:cubicBezTo>
                  <a:pt x="3958" y="154379"/>
                  <a:pt x="-1438" y="192350"/>
                  <a:pt x="11875" y="225631"/>
                </a:cubicBezTo>
                <a:cubicBezTo>
                  <a:pt x="23357" y="254336"/>
                  <a:pt x="54866" y="270666"/>
                  <a:pt x="71252" y="296883"/>
                </a:cubicBezTo>
                <a:cubicBezTo>
                  <a:pt x="94708" y="334412"/>
                  <a:pt x="106079" y="378812"/>
                  <a:pt x="130628" y="415636"/>
                </a:cubicBezTo>
                <a:lnTo>
                  <a:pt x="154379" y="451262"/>
                </a:lnTo>
                <a:cubicBezTo>
                  <a:pt x="182851" y="536681"/>
                  <a:pt x="148307" y="430010"/>
                  <a:pt x="178130" y="534389"/>
                </a:cubicBezTo>
                <a:cubicBezTo>
                  <a:pt x="181569" y="546425"/>
                  <a:pt x="186047" y="558140"/>
                  <a:pt x="190005" y="570015"/>
                </a:cubicBezTo>
                <a:cubicBezTo>
                  <a:pt x="193963" y="617516"/>
                  <a:pt x="187662" y="667023"/>
                  <a:pt x="201880" y="712519"/>
                </a:cubicBezTo>
                <a:cubicBezTo>
                  <a:pt x="206914" y="728629"/>
                  <a:pt x="300252" y="801851"/>
                  <a:pt x="308758" y="807522"/>
                </a:cubicBezTo>
                <a:cubicBezTo>
                  <a:pt x="323488" y="817342"/>
                  <a:pt x="339823" y="824698"/>
                  <a:pt x="356260" y="831273"/>
                </a:cubicBezTo>
                <a:cubicBezTo>
                  <a:pt x="379505" y="840571"/>
                  <a:pt x="427512" y="855023"/>
                  <a:pt x="427512" y="855023"/>
                </a:cubicBezTo>
                <a:cubicBezTo>
                  <a:pt x="443346" y="866898"/>
                  <a:pt x="457310" y="881798"/>
                  <a:pt x="475013" y="890649"/>
                </a:cubicBezTo>
                <a:cubicBezTo>
                  <a:pt x="497405" y="901845"/>
                  <a:pt x="525434" y="900513"/>
                  <a:pt x="546265" y="914400"/>
                </a:cubicBezTo>
                <a:cubicBezTo>
                  <a:pt x="595471" y="947203"/>
                  <a:pt x="568045" y="934688"/>
                  <a:pt x="629392" y="950026"/>
                </a:cubicBezTo>
                <a:cubicBezTo>
                  <a:pt x="641267" y="957943"/>
                  <a:pt x="653600" y="965213"/>
                  <a:pt x="665018" y="973776"/>
                </a:cubicBezTo>
                <a:cubicBezTo>
                  <a:pt x="685295" y="988984"/>
                  <a:pt x="702660" y="1008237"/>
                  <a:pt x="724395" y="1021278"/>
                </a:cubicBezTo>
                <a:cubicBezTo>
                  <a:pt x="782593" y="1056197"/>
                  <a:pt x="779333" y="1031679"/>
                  <a:pt x="831273" y="1068779"/>
                </a:cubicBezTo>
                <a:cubicBezTo>
                  <a:pt x="844939" y="1078540"/>
                  <a:pt x="851878" y="1096894"/>
                  <a:pt x="866899" y="1104405"/>
                </a:cubicBezTo>
                <a:cubicBezTo>
                  <a:pt x="900487" y="1121199"/>
                  <a:pt x="938150" y="1128156"/>
                  <a:pt x="973776" y="1140031"/>
                </a:cubicBezTo>
                <a:lnTo>
                  <a:pt x="1009402" y="1151906"/>
                </a:lnTo>
                <a:cubicBezTo>
                  <a:pt x="1041070" y="1140031"/>
                  <a:pt x="1075404" y="1133681"/>
                  <a:pt x="1104405" y="1116280"/>
                </a:cubicBezTo>
                <a:cubicBezTo>
                  <a:pt x="1116644" y="1108937"/>
                  <a:pt x="1117320" y="1089942"/>
                  <a:pt x="1128156" y="1080654"/>
                </a:cubicBezTo>
                <a:cubicBezTo>
                  <a:pt x="1145681" y="1065633"/>
                  <a:pt x="1167740" y="1056903"/>
                  <a:pt x="1187532" y="1045028"/>
                </a:cubicBezTo>
                <a:cubicBezTo>
                  <a:pt x="1195449" y="1033153"/>
                  <a:pt x="1202146" y="1020366"/>
                  <a:pt x="1211283" y="1009402"/>
                </a:cubicBezTo>
                <a:cubicBezTo>
                  <a:pt x="1227136" y="990378"/>
                  <a:pt x="1258315" y="960406"/>
                  <a:pt x="1282535" y="950026"/>
                </a:cubicBezTo>
                <a:cubicBezTo>
                  <a:pt x="1297536" y="943597"/>
                  <a:pt x="1314133" y="941820"/>
                  <a:pt x="1330036" y="938150"/>
                </a:cubicBezTo>
                <a:lnTo>
                  <a:pt x="1436914" y="914400"/>
                </a:lnTo>
                <a:cubicBezTo>
                  <a:pt x="1448789" y="906483"/>
                  <a:pt x="1460148" y="897730"/>
                  <a:pt x="1472540" y="890649"/>
                </a:cubicBezTo>
                <a:cubicBezTo>
                  <a:pt x="1487910" y="881866"/>
                  <a:pt x="1506600" y="878420"/>
                  <a:pt x="1520041" y="866899"/>
                </a:cubicBezTo>
                <a:cubicBezTo>
                  <a:pt x="1531495" y="857081"/>
                  <a:pt x="1568294" y="800457"/>
                  <a:pt x="1579418" y="783771"/>
                </a:cubicBezTo>
                <a:cubicBezTo>
                  <a:pt x="1586802" y="650849"/>
                  <a:pt x="1560736" y="609406"/>
                  <a:pt x="1615044" y="522514"/>
                </a:cubicBezTo>
                <a:cubicBezTo>
                  <a:pt x="1625534" y="505730"/>
                  <a:pt x="1636675" y="489008"/>
                  <a:pt x="1650670" y="475013"/>
                </a:cubicBezTo>
                <a:cubicBezTo>
                  <a:pt x="1664665" y="461018"/>
                  <a:pt x="1682337" y="451262"/>
                  <a:pt x="1698171" y="439387"/>
                </a:cubicBezTo>
                <a:cubicBezTo>
                  <a:pt x="1702130" y="427512"/>
                  <a:pt x="1704449" y="414957"/>
                  <a:pt x="1710047" y="403761"/>
                </a:cubicBezTo>
                <a:cubicBezTo>
                  <a:pt x="1716430" y="390996"/>
                  <a:pt x="1728920" y="381548"/>
                  <a:pt x="1733797" y="368135"/>
                </a:cubicBezTo>
                <a:cubicBezTo>
                  <a:pt x="1769843" y="269006"/>
                  <a:pt x="1730236" y="289954"/>
                  <a:pt x="1793174" y="237506"/>
                </a:cubicBezTo>
                <a:cubicBezTo>
                  <a:pt x="1804138" y="228369"/>
                  <a:pt x="1815682" y="219378"/>
                  <a:pt x="1828800" y="213756"/>
                </a:cubicBezTo>
                <a:cubicBezTo>
                  <a:pt x="1843801" y="207327"/>
                  <a:pt x="1860467" y="205839"/>
                  <a:pt x="1876301" y="201880"/>
                </a:cubicBezTo>
                <a:cubicBezTo>
                  <a:pt x="1981103" y="132014"/>
                  <a:pt x="1813584" y="239177"/>
                  <a:pt x="1983179" y="154379"/>
                </a:cubicBezTo>
                <a:cubicBezTo>
                  <a:pt x="2126960" y="82488"/>
                  <a:pt x="1957344" y="143198"/>
                  <a:pt x="2066306" y="106878"/>
                </a:cubicBezTo>
                <a:cubicBezTo>
                  <a:pt x="2113807" y="126670"/>
                  <a:pt x="2159991" y="149981"/>
                  <a:pt x="2208810" y="166254"/>
                </a:cubicBezTo>
                <a:cubicBezTo>
                  <a:pt x="2232561" y="174171"/>
                  <a:pt x="2257184" y="179837"/>
                  <a:pt x="2280062" y="190005"/>
                </a:cubicBezTo>
                <a:cubicBezTo>
                  <a:pt x="2293104" y="195802"/>
                  <a:pt x="2302017" y="209655"/>
                  <a:pt x="2315688" y="213756"/>
                </a:cubicBezTo>
                <a:cubicBezTo>
                  <a:pt x="2342498" y="221799"/>
                  <a:pt x="2371276" y="220624"/>
                  <a:pt x="2398815" y="225631"/>
                </a:cubicBezTo>
                <a:cubicBezTo>
                  <a:pt x="2414873" y="228551"/>
                  <a:pt x="2430483" y="233548"/>
                  <a:pt x="2446317" y="237506"/>
                </a:cubicBezTo>
                <a:cubicBezTo>
                  <a:pt x="2462151" y="249381"/>
                  <a:pt x="2479173" y="259818"/>
                  <a:pt x="2493818" y="273132"/>
                </a:cubicBezTo>
                <a:cubicBezTo>
                  <a:pt x="2522814" y="299492"/>
                  <a:pt x="2576945" y="356260"/>
                  <a:pt x="2576945" y="356260"/>
                </a:cubicBezTo>
                <a:cubicBezTo>
                  <a:pt x="2580904" y="368135"/>
                  <a:pt x="2583223" y="380690"/>
                  <a:pt x="2588821" y="391886"/>
                </a:cubicBezTo>
                <a:cubicBezTo>
                  <a:pt x="2595204" y="404651"/>
                  <a:pt x="2608470" y="413842"/>
                  <a:pt x="2612571" y="427512"/>
                </a:cubicBezTo>
                <a:cubicBezTo>
                  <a:pt x="2620614" y="454322"/>
                  <a:pt x="2616215" y="483886"/>
                  <a:pt x="2624447" y="510639"/>
                </a:cubicBezTo>
                <a:cubicBezTo>
                  <a:pt x="2632256" y="536019"/>
                  <a:pt x="2647484" y="558511"/>
                  <a:pt x="2660073" y="581891"/>
                </a:cubicBezTo>
                <a:cubicBezTo>
                  <a:pt x="2687873" y="633519"/>
                  <a:pt x="2713272" y="682592"/>
                  <a:pt x="2755075" y="724395"/>
                </a:cubicBezTo>
                <a:cubicBezTo>
                  <a:pt x="2765167" y="734487"/>
                  <a:pt x="2778826" y="740228"/>
                  <a:pt x="2790701" y="748145"/>
                </a:cubicBezTo>
                <a:cubicBezTo>
                  <a:pt x="2798618" y="760020"/>
                  <a:pt x="2808830" y="770653"/>
                  <a:pt x="2814452" y="783771"/>
                </a:cubicBezTo>
                <a:cubicBezTo>
                  <a:pt x="2820881" y="798773"/>
                  <a:pt x="2820596" y="815991"/>
                  <a:pt x="2826327" y="831273"/>
                </a:cubicBezTo>
                <a:cubicBezTo>
                  <a:pt x="2837615" y="861374"/>
                  <a:pt x="2863287" y="903858"/>
                  <a:pt x="2885704" y="926275"/>
                </a:cubicBezTo>
                <a:cubicBezTo>
                  <a:pt x="2895796" y="936367"/>
                  <a:pt x="2907790" y="945513"/>
                  <a:pt x="2921330" y="950026"/>
                </a:cubicBezTo>
                <a:cubicBezTo>
                  <a:pt x="2944173" y="957640"/>
                  <a:pt x="2968831" y="957943"/>
                  <a:pt x="2992582" y="961901"/>
                </a:cubicBezTo>
                <a:cubicBezTo>
                  <a:pt x="3004457" y="965859"/>
                  <a:pt x="3015690" y="973776"/>
                  <a:pt x="3028208" y="973776"/>
                </a:cubicBezTo>
                <a:cubicBezTo>
                  <a:pt x="3056198" y="973776"/>
                  <a:pt x="3086690" y="975171"/>
                  <a:pt x="3111335" y="961901"/>
                </a:cubicBezTo>
                <a:cubicBezTo>
                  <a:pt x="3177216" y="926427"/>
                  <a:pt x="3199617" y="856589"/>
                  <a:pt x="3230088" y="795647"/>
                </a:cubicBezTo>
                <a:lnTo>
                  <a:pt x="3253839" y="748145"/>
                </a:lnTo>
                <a:cubicBezTo>
                  <a:pt x="3271364" y="713096"/>
                  <a:pt x="3309257" y="692727"/>
                  <a:pt x="3336966" y="665018"/>
                </a:cubicBezTo>
                <a:lnTo>
                  <a:pt x="3384467" y="617517"/>
                </a:lnTo>
                <a:cubicBezTo>
                  <a:pt x="3392384" y="597725"/>
                  <a:pt x="3401477" y="578363"/>
                  <a:pt x="3408218" y="558140"/>
                </a:cubicBezTo>
                <a:cubicBezTo>
                  <a:pt x="3426320" y="503833"/>
                  <a:pt x="3410806" y="502591"/>
                  <a:pt x="3455719" y="451262"/>
                </a:cubicBezTo>
                <a:cubicBezTo>
                  <a:pt x="3485323" y="417429"/>
                  <a:pt x="3502097" y="416011"/>
                  <a:pt x="3538847" y="403761"/>
                </a:cubicBezTo>
                <a:cubicBezTo>
                  <a:pt x="3554681" y="380010"/>
                  <a:pt x="3575747" y="359012"/>
                  <a:pt x="3586348" y="332509"/>
                </a:cubicBezTo>
                <a:cubicBezTo>
                  <a:pt x="3594265" y="312717"/>
                  <a:pt x="3602614" y="293092"/>
                  <a:pt x="3610099" y="273132"/>
                </a:cubicBezTo>
                <a:cubicBezTo>
                  <a:pt x="3619319" y="248544"/>
                  <a:pt x="3623203" y="219897"/>
                  <a:pt x="3645725" y="201880"/>
                </a:cubicBezTo>
                <a:cubicBezTo>
                  <a:pt x="3655500" y="194060"/>
                  <a:pt x="3669476" y="193963"/>
                  <a:pt x="3681351" y="190005"/>
                </a:cubicBezTo>
                <a:cubicBezTo>
                  <a:pt x="3693226" y="201880"/>
                  <a:pt x="3707660" y="211657"/>
                  <a:pt x="3716976" y="225631"/>
                </a:cubicBezTo>
                <a:cubicBezTo>
                  <a:pt x="3723920" y="236046"/>
                  <a:pt x="3725413" y="249221"/>
                  <a:pt x="3728852" y="261257"/>
                </a:cubicBezTo>
                <a:cubicBezTo>
                  <a:pt x="3736443" y="287825"/>
                  <a:pt x="3756149" y="379392"/>
                  <a:pt x="3764478" y="391886"/>
                </a:cubicBezTo>
                <a:cubicBezTo>
                  <a:pt x="3774298" y="406615"/>
                  <a:pt x="3796145" y="407719"/>
                  <a:pt x="3811979" y="415636"/>
                </a:cubicBezTo>
                <a:cubicBezTo>
                  <a:pt x="3823854" y="403761"/>
                  <a:pt x="3839273" y="394592"/>
                  <a:pt x="3847605" y="380010"/>
                </a:cubicBezTo>
                <a:cubicBezTo>
                  <a:pt x="3863450" y="352282"/>
                  <a:pt x="3853602" y="323513"/>
                  <a:pt x="3871356" y="296883"/>
                </a:cubicBezTo>
                <a:cubicBezTo>
                  <a:pt x="3884488" y="277186"/>
                  <a:pt x="3920702" y="248459"/>
                  <a:pt x="3942608" y="237506"/>
                </a:cubicBezTo>
                <a:cubicBezTo>
                  <a:pt x="3953804" y="231908"/>
                  <a:pt x="3966359" y="229589"/>
                  <a:pt x="3978234" y="225631"/>
                </a:cubicBezTo>
                <a:cubicBezTo>
                  <a:pt x="3994068" y="241465"/>
                  <a:pt x="4012720" y="254911"/>
                  <a:pt x="4025735" y="273132"/>
                </a:cubicBezTo>
                <a:cubicBezTo>
                  <a:pt x="4033011" y="283318"/>
                  <a:pt x="4030334" y="298572"/>
                  <a:pt x="4037610" y="308758"/>
                </a:cubicBezTo>
                <a:cubicBezTo>
                  <a:pt x="4061262" y="341871"/>
                  <a:pt x="4100648" y="367912"/>
                  <a:pt x="4132613" y="391886"/>
                </a:cubicBezTo>
                <a:cubicBezTo>
                  <a:pt x="4168774" y="367779"/>
                  <a:pt x="4181771" y="364822"/>
                  <a:pt x="4203865" y="320634"/>
                </a:cubicBezTo>
                <a:cubicBezTo>
                  <a:pt x="4211164" y="306036"/>
                  <a:pt x="4206254" y="286413"/>
                  <a:pt x="4215740" y="273132"/>
                </a:cubicBezTo>
                <a:cubicBezTo>
                  <a:pt x="4241694" y="236796"/>
                  <a:pt x="4286439" y="231845"/>
                  <a:pt x="4322618" y="213756"/>
                </a:cubicBezTo>
                <a:cubicBezTo>
                  <a:pt x="4414703" y="167714"/>
                  <a:pt x="4304321" y="207979"/>
                  <a:pt x="4393870" y="178130"/>
                </a:cubicBezTo>
                <a:cubicBezTo>
                  <a:pt x="4405745" y="162296"/>
                  <a:pt x="4419676" y="147813"/>
                  <a:pt x="4429496" y="130628"/>
                </a:cubicBezTo>
                <a:cubicBezTo>
                  <a:pt x="4435706" y="119760"/>
                  <a:pt x="4434095" y="105188"/>
                  <a:pt x="4441371" y="95002"/>
                </a:cubicBezTo>
                <a:cubicBezTo>
                  <a:pt x="4454386" y="76781"/>
                  <a:pt x="4473039" y="63335"/>
                  <a:pt x="4488873" y="47501"/>
                </a:cubicBezTo>
                <a:cubicBezTo>
                  <a:pt x="4492831" y="67293"/>
                  <a:pt x="4497137" y="87019"/>
                  <a:pt x="4500748" y="106878"/>
                </a:cubicBezTo>
                <a:cubicBezTo>
                  <a:pt x="4505055" y="130568"/>
                  <a:pt x="4506783" y="154771"/>
                  <a:pt x="4512623" y="178130"/>
                </a:cubicBezTo>
                <a:cubicBezTo>
                  <a:pt x="4518695" y="202418"/>
                  <a:pt x="4522487" y="228551"/>
                  <a:pt x="4536374" y="249382"/>
                </a:cubicBezTo>
                <a:lnTo>
                  <a:pt x="4560125" y="285008"/>
                </a:lnTo>
                <a:cubicBezTo>
                  <a:pt x="4581659" y="414217"/>
                  <a:pt x="4557608" y="301209"/>
                  <a:pt x="4595751" y="415636"/>
                </a:cubicBezTo>
                <a:cubicBezTo>
                  <a:pt x="4600912" y="431119"/>
                  <a:pt x="4602936" y="447504"/>
                  <a:pt x="4607626" y="463137"/>
                </a:cubicBezTo>
                <a:cubicBezTo>
                  <a:pt x="4614820" y="487117"/>
                  <a:pt x="4623459" y="510638"/>
                  <a:pt x="4631376" y="534389"/>
                </a:cubicBezTo>
                <a:cubicBezTo>
                  <a:pt x="4635334" y="546264"/>
                  <a:pt x="4636309" y="559599"/>
                  <a:pt x="4643252" y="570015"/>
                </a:cubicBezTo>
                <a:lnTo>
                  <a:pt x="4667002" y="605641"/>
                </a:lnTo>
                <a:cubicBezTo>
                  <a:pt x="4670728" y="620544"/>
                  <a:pt x="4675452" y="684704"/>
                  <a:pt x="4714504" y="676893"/>
                </a:cubicBezTo>
                <a:cubicBezTo>
                  <a:pt x="4728499" y="674094"/>
                  <a:pt x="4730337" y="653142"/>
                  <a:pt x="4738254" y="641267"/>
                </a:cubicBezTo>
                <a:cubicBezTo>
                  <a:pt x="4767280" y="496145"/>
                  <a:pt x="4748303" y="601992"/>
                  <a:pt x="4773880" y="320634"/>
                </a:cubicBezTo>
                <a:cubicBezTo>
                  <a:pt x="4782868" y="221764"/>
                  <a:pt x="4779554" y="121368"/>
                  <a:pt x="4797631" y="23750"/>
                </a:cubicBezTo>
                <a:cubicBezTo>
                  <a:pt x="4800230" y="9716"/>
                  <a:pt x="4821382" y="7917"/>
                  <a:pt x="4833257" y="0"/>
                </a:cubicBezTo>
                <a:cubicBezTo>
                  <a:pt x="4849091" y="3958"/>
                  <a:pt x="4869217" y="334"/>
                  <a:pt x="4880758" y="11875"/>
                </a:cubicBezTo>
                <a:cubicBezTo>
                  <a:pt x="4892299" y="23416"/>
                  <a:pt x="4887944" y="43743"/>
                  <a:pt x="4892634" y="59376"/>
                </a:cubicBezTo>
                <a:cubicBezTo>
                  <a:pt x="4915760" y="136462"/>
                  <a:pt x="4905425" y="114190"/>
                  <a:pt x="4940135" y="166254"/>
                </a:cubicBezTo>
                <a:cubicBezTo>
                  <a:pt x="4941161" y="174466"/>
                  <a:pt x="4959507" y="352197"/>
                  <a:pt x="4975761" y="356260"/>
                </a:cubicBezTo>
                <a:lnTo>
                  <a:pt x="5023262" y="368135"/>
                </a:lnTo>
                <a:cubicBezTo>
                  <a:pt x="5050971" y="364177"/>
                  <a:pt x="5078942" y="361749"/>
                  <a:pt x="5106389" y="356260"/>
                </a:cubicBezTo>
                <a:cubicBezTo>
                  <a:pt x="5135507" y="350436"/>
                  <a:pt x="5163773" y="333505"/>
                  <a:pt x="5189517" y="320634"/>
                </a:cubicBezTo>
                <a:cubicBezTo>
                  <a:pt x="5205351" y="300842"/>
                  <a:pt x="5224881" y="283509"/>
                  <a:pt x="5237018" y="261257"/>
                </a:cubicBezTo>
                <a:cubicBezTo>
                  <a:pt x="5257873" y="223023"/>
                  <a:pt x="5263340" y="172497"/>
                  <a:pt x="5272644" y="130628"/>
                </a:cubicBezTo>
                <a:cubicBezTo>
                  <a:pt x="5276184" y="114696"/>
                  <a:pt x="5280561" y="98961"/>
                  <a:pt x="5284519" y="83127"/>
                </a:cubicBezTo>
                <a:cubicBezTo>
                  <a:pt x="5312875" y="139839"/>
                  <a:pt x="5318278" y="138125"/>
                  <a:pt x="5320145" y="213756"/>
                </a:cubicBezTo>
                <a:cubicBezTo>
                  <a:pt x="5327376" y="506618"/>
                  <a:pt x="5325130" y="799660"/>
                  <a:pt x="5332021" y="1092530"/>
                </a:cubicBezTo>
                <a:cubicBezTo>
                  <a:pt x="5333049" y="1136240"/>
                  <a:pt x="5335838" y="1180185"/>
                  <a:pt x="5343896" y="1223158"/>
                </a:cubicBezTo>
                <a:cubicBezTo>
                  <a:pt x="5347824" y="1244110"/>
                  <a:pt x="5360162" y="1262575"/>
                  <a:pt x="5367647" y="1282535"/>
                </a:cubicBezTo>
                <a:cubicBezTo>
                  <a:pt x="5372042" y="1294256"/>
                  <a:pt x="5375564" y="1306286"/>
                  <a:pt x="5379522" y="1318161"/>
                </a:cubicBezTo>
                <a:cubicBezTo>
                  <a:pt x="5457635" y="1292124"/>
                  <a:pt x="5406297" y="1315137"/>
                  <a:pt x="5510151" y="1211283"/>
                </a:cubicBezTo>
                <a:cubicBezTo>
                  <a:pt x="5540427" y="1181007"/>
                  <a:pt x="5581402" y="1104405"/>
                  <a:pt x="5581402" y="1104405"/>
                </a:cubicBezTo>
                <a:cubicBezTo>
                  <a:pt x="5585361" y="1084613"/>
                  <a:pt x="5588383" y="1064610"/>
                  <a:pt x="5593278" y="1045028"/>
                </a:cubicBezTo>
                <a:cubicBezTo>
                  <a:pt x="5596314" y="1032884"/>
                  <a:pt x="5603383" y="1021794"/>
                  <a:pt x="5605153" y="1009402"/>
                </a:cubicBezTo>
                <a:cubicBezTo>
                  <a:pt x="5617582" y="922396"/>
                  <a:pt x="5609041" y="892229"/>
                  <a:pt x="5628904" y="819397"/>
                </a:cubicBezTo>
                <a:cubicBezTo>
                  <a:pt x="5635491" y="795244"/>
                  <a:pt x="5645776" y="772217"/>
                  <a:pt x="5652654" y="748145"/>
                </a:cubicBezTo>
                <a:cubicBezTo>
                  <a:pt x="5661621" y="716759"/>
                  <a:pt x="5668488" y="684810"/>
                  <a:pt x="5676405" y="653143"/>
                </a:cubicBezTo>
                <a:cubicBezTo>
                  <a:pt x="5680699" y="635969"/>
                  <a:pt x="5693581" y="622078"/>
                  <a:pt x="5700156" y="605641"/>
                </a:cubicBezTo>
                <a:cubicBezTo>
                  <a:pt x="5709454" y="582396"/>
                  <a:pt x="5715989" y="558140"/>
                  <a:pt x="5723906" y="534389"/>
                </a:cubicBezTo>
                <a:cubicBezTo>
                  <a:pt x="5729504" y="517595"/>
                  <a:pt x="5755137" y="517612"/>
                  <a:pt x="5771408" y="510639"/>
                </a:cubicBezTo>
                <a:cubicBezTo>
                  <a:pt x="5840237" y="481141"/>
                  <a:pt x="5774200" y="520652"/>
                  <a:pt x="5842660" y="475013"/>
                </a:cubicBezTo>
                <a:cubicBezTo>
                  <a:pt x="5877690" y="498366"/>
                  <a:pt x="5885338" y="500100"/>
                  <a:pt x="5913912" y="534389"/>
                </a:cubicBezTo>
                <a:cubicBezTo>
                  <a:pt x="5923049" y="545353"/>
                  <a:pt x="5929745" y="558140"/>
                  <a:pt x="5937662" y="570015"/>
                </a:cubicBezTo>
                <a:cubicBezTo>
                  <a:pt x="5944949" y="657449"/>
                  <a:pt x="5942843" y="697615"/>
                  <a:pt x="5961413" y="771896"/>
                </a:cubicBezTo>
                <a:cubicBezTo>
                  <a:pt x="5964449" y="784040"/>
                  <a:pt x="5969330" y="795647"/>
                  <a:pt x="5973288" y="807522"/>
                </a:cubicBezTo>
                <a:cubicBezTo>
                  <a:pt x="6007574" y="1047523"/>
                  <a:pt x="5987980" y="893653"/>
                  <a:pt x="6008914" y="1092530"/>
                </a:cubicBezTo>
                <a:cubicBezTo>
                  <a:pt x="6021604" y="1213085"/>
                  <a:pt x="5991267" y="1179727"/>
                  <a:pt x="6056415" y="1223158"/>
                </a:cubicBezTo>
                <a:cubicBezTo>
                  <a:pt x="6072315" y="1183408"/>
                  <a:pt x="6085648" y="1157833"/>
                  <a:pt x="6092041" y="1116280"/>
                </a:cubicBezTo>
                <a:cubicBezTo>
                  <a:pt x="6097492" y="1080852"/>
                  <a:pt x="6092582" y="1043408"/>
                  <a:pt x="6103917" y="1009402"/>
                </a:cubicBezTo>
                <a:cubicBezTo>
                  <a:pt x="6117250" y="969405"/>
                  <a:pt x="6183233" y="959213"/>
                  <a:pt x="6210795" y="950026"/>
                </a:cubicBezTo>
                <a:cubicBezTo>
                  <a:pt x="6230587" y="934192"/>
                  <a:pt x="6252248" y="920447"/>
                  <a:pt x="6270171" y="902524"/>
                </a:cubicBezTo>
                <a:cubicBezTo>
                  <a:pt x="6324584" y="848111"/>
                  <a:pt x="6293518" y="774317"/>
                  <a:pt x="6305797" y="700644"/>
                </a:cubicBezTo>
                <a:cubicBezTo>
                  <a:pt x="6312122" y="662692"/>
                  <a:pt x="6334014" y="644972"/>
                  <a:pt x="6365174" y="629392"/>
                </a:cubicBezTo>
                <a:cubicBezTo>
                  <a:pt x="6376370" y="623794"/>
                  <a:pt x="6389294" y="622448"/>
                  <a:pt x="6400800" y="617517"/>
                </a:cubicBezTo>
                <a:cubicBezTo>
                  <a:pt x="6417071" y="610544"/>
                  <a:pt x="6432030" y="600739"/>
                  <a:pt x="6448301" y="593766"/>
                </a:cubicBezTo>
                <a:cubicBezTo>
                  <a:pt x="6516147" y="564689"/>
                  <a:pt x="6586648" y="575043"/>
                  <a:pt x="6662057" y="570015"/>
                </a:cubicBezTo>
                <a:cubicBezTo>
                  <a:pt x="6669974" y="550223"/>
                  <a:pt x="6679683" y="531057"/>
                  <a:pt x="6685808" y="510639"/>
                </a:cubicBezTo>
                <a:cubicBezTo>
                  <a:pt x="6691608" y="491306"/>
                  <a:pt x="6689485" y="469707"/>
                  <a:pt x="6697683" y="451262"/>
                </a:cubicBezTo>
                <a:cubicBezTo>
                  <a:pt x="6705721" y="433176"/>
                  <a:pt x="6722819" y="420545"/>
                  <a:pt x="6733309" y="403761"/>
                </a:cubicBezTo>
                <a:cubicBezTo>
                  <a:pt x="6742691" y="388749"/>
                  <a:pt x="6746770" y="370665"/>
                  <a:pt x="6757060" y="356260"/>
                </a:cubicBezTo>
                <a:cubicBezTo>
                  <a:pt x="6780324" y="323691"/>
                  <a:pt x="6810313" y="310614"/>
                  <a:pt x="6840187" y="285008"/>
                </a:cubicBezTo>
                <a:cubicBezTo>
                  <a:pt x="6920194" y="216430"/>
                  <a:pt x="6832699" y="278125"/>
                  <a:pt x="6911439" y="225631"/>
                </a:cubicBezTo>
                <a:cubicBezTo>
                  <a:pt x="6915397" y="241465"/>
                  <a:pt x="6918830" y="257439"/>
                  <a:pt x="6923314" y="273132"/>
                </a:cubicBezTo>
                <a:cubicBezTo>
                  <a:pt x="6926753" y="285168"/>
                  <a:pt x="6931895" y="296681"/>
                  <a:pt x="6935189" y="308758"/>
                </a:cubicBezTo>
                <a:cubicBezTo>
                  <a:pt x="6943778" y="340250"/>
                  <a:pt x="6949340" y="372562"/>
                  <a:pt x="6958940" y="403761"/>
                </a:cubicBezTo>
                <a:cubicBezTo>
                  <a:pt x="7018557" y="597513"/>
                  <a:pt x="6954701" y="351173"/>
                  <a:pt x="6994566" y="510639"/>
                </a:cubicBezTo>
                <a:cubicBezTo>
                  <a:pt x="6996661" y="531592"/>
                  <a:pt x="7001470" y="637585"/>
                  <a:pt x="7018317" y="676893"/>
                </a:cubicBezTo>
                <a:cubicBezTo>
                  <a:pt x="7023939" y="690011"/>
                  <a:pt x="7035684" y="699754"/>
                  <a:pt x="7042067" y="712519"/>
                </a:cubicBezTo>
                <a:cubicBezTo>
                  <a:pt x="7061383" y="751150"/>
                  <a:pt x="7043663" y="749741"/>
                  <a:pt x="7077693" y="783771"/>
                </a:cubicBezTo>
                <a:cubicBezTo>
                  <a:pt x="7083952" y="790030"/>
                  <a:pt x="7093527" y="791688"/>
                  <a:pt x="7101444" y="795647"/>
                </a:cubicBezTo>
              </a:path>
            </a:pathLst>
          </a:custGeom>
          <a:ln w="88900">
            <a:solidFill>
              <a:srgbClr val="FF0000"/>
            </a:solidFill>
          </a:ln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2200" b="1" i="0" u="none" strike="noStrike" cap="none" normalizeH="0" baseline="0" smtClean="0">
              <a:ln>
                <a:noFill/>
              </a:ln>
              <a:solidFill>
                <a:srgbClr val="CCFFFF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5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can design an </a:t>
            </a:r>
            <a:r>
              <a:rPr lang="en-US" dirty="0" err="1" smtClean="0"/>
              <a:t>Iphone</a:t>
            </a:r>
            <a:r>
              <a:rPr lang="en-US" dirty="0" smtClean="0"/>
              <a:t> for a Robber Baron</a:t>
            </a:r>
          </a:p>
          <a:p>
            <a:r>
              <a:rPr lang="en-US" dirty="0" smtClean="0"/>
              <a:t>Alternatively, write an </a:t>
            </a:r>
            <a:r>
              <a:rPr lang="en-US" i="1" dirty="0" smtClean="0"/>
              <a:t>obituary</a:t>
            </a:r>
            <a:r>
              <a:rPr lang="en-US" dirty="0" smtClean="0"/>
              <a:t> or a </a:t>
            </a:r>
            <a:r>
              <a:rPr lang="en-US" i="1" dirty="0" smtClean="0"/>
              <a:t>personals ad</a:t>
            </a:r>
            <a:r>
              <a:rPr lang="en-US" dirty="0" smtClean="0"/>
              <a:t> for one of the big “Robber Barons”</a:t>
            </a:r>
          </a:p>
          <a:p>
            <a:pPr lvl="1"/>
            <a:r>
              <a:rPr lang="en-US" dirty="0" err="1" smtClean="0"/>
              <a:t>Iphone</a:t>
            </a:r>
            <a:r>
              <a:rPr lang="en-US" dirty="0" smtClean="0"/>
              <a:t>:  What Apps would a Robber Baron want?</a:t>
            </a:r>
          </a:p>
          <a:p>
            <a:pPr lvl="1"/>
            <a:r>
              <a:rPr lang="en-US" dirty="0" smtClean="0"/>
              <a:t>The obituary should list chief accomplishments and who mourns the Robber Baron</a:t>
            </a:r>
          </a:p>
          <a:p>
            <a:pPr lvl="1"/>
            <a:r>
              <a:rPr lang="en-US" dirty="0" smtClean="0"/>
              <a:t>The personals ad should be PG – what kind of “ideal” mate would the Robber Baron want?</a:t>
            </a:r>
          </a:p>
        </p:txBody>
      </p:sp>
    </p:spTree>
    <p:extLst>
      <p:ext uri="{BB962C8B-B14F-4D97-AF65-F5344CB8AC3E}">
        <p14:creationId xmlns:p14="http://schemas.microsoft.com/office/powerpoint/2010/main" val="9827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GRN">
  <a:themeElements>
    <a:clrScheme name="">
      <a:dk1>
        <a:srgbClr val="969696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FFFF00"/>
      </a:hlink>
      <a:folHlink>
        <a:srgbClr val="B2B2B2"/>
      </a:folHlink>
    </a:clrScheme>
    <a:fontScheme name="BLUGR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>
            <a:alpha val="50000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rgbClr val="CC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>
            <a:alpha val="50000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rgbClr val="CC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GR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GR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GR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GR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GR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GR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GR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GR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GR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GR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GR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GR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financial4</Template>
  <TotalTime>1177</TotalTime>
  <Words>362</Words>
  <Application>Microsoft Office PowerPoint</Application>
  <PresentationFormat>On-screen Show (4:3)</PresentationFormat>
  <Paragraphs>96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Spirit Medium</vt:lpstr>
      <vt:lpstr>Times New Roman</vt:lpstr>
      <vt:lpstr>Arial</vt:lpstr>
      <vt:lpstr>BLUGRN</vt:lpstr>
      <vt:lpstr>PowerPoint Presentation</vt:lpstr>
      <vt:lpstr>Business Ideas #1</vt:lpstr>
      <vt:lpstr>Business Ideas #2</vt:lpstr>
      <vt:lpstr>Business Ideas #3</vt:lpstr>
      <vt:lpstr>Business Ideas #4</vt:lpstr>
      <vt:lpstr>New Forms of Business</vt:lpstr>
      <vt:lpstr>Horizontal Integration one firm buys all others that make a product</vt:lpstr>
      <vt:lpstr>Consequence of the New Business Order?  Economic Mood Swings</vt:lpstr>
      <vt:lpstr>Homework</vt:lpstr>
    </vt:vector>
  </TitlesOfParts>
  <Company>Horace Greeley HS     CHappaqua, 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Incorporation of America</dc:title>
  <dc:creator>Susan M. Pojer</dc:creator>
  <cp:lastModifiedBy>Brycen Baugh</cp:lastModifiedBy>
  <cp:revision>144</cp:revision>
  <dcterms:created xsi:type="dcterms:W3CDTF">2003-01-12T02:03:40Z</dcterms:created>
  <dcterms:modified xsi:type="dcterms:W3CDTF">2014-11-19T13:26:12Z</dcterms:modified>
</cp:coreProperties>
</file>