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75" autoAdjust="0"/>
  </p:normalViewPr>
  <p:slideViewPr>
    <p:cSldViewPr>
      <p:cViewPr varScale="1">
        <p:scale>
          <a:sx n="85" d="100"/>
          <a:sy n="85" d="100"/>
        </p:scale>
        <p:origin x="7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C87D4-31AA-46BE-836A-518217C0C3A9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26F72-36AB-42F9-8188-E43D63DB2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1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4BE22-63F0-4D1A-B433-00C2B4A8795C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F8752-2840-4C6E-8377-56740086C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2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F8752-2840-4C6E-8377-56740086C8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04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F8752-2840-4C6E-8377-56740086C8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84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F8752-2840-4C6E-8377-56740086C8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8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13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0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6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1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040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5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9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0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9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F464FBD-9693-490C-B7D7-7F3705A09315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F2E9829-B25C-4C7A-BF91-E435DC64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0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5105400" cy="1702160"/>
          </a:xfrm>
        </p:spPr>
        <p:txBody>
          <a:bodyPr anchor="t">
            <a:normAutofit/>
          </a:bodyPr>
          <a:lstStyle/>
          <a:p>
            <a:r>
              <a:rPr lang="en-US" sz="4800" dirty="0" smtClean="0"/>
              <a:t>A Monster Calls</a:t>
            </a:r>
            <a:br>
              <a:rPr lang="en-US" sz="4800" dirty="0" smtClean="0"/>
            </a:br>
            <a:r>
              <a:rPr lang="en-US" sz="2800" dirty="0" smtClean="0"/>
              <a:t>Written By Patrick Ness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5918454" cy="1069848"/>
          </a:xfrm>
        </p:spPr>
        <p:txBody>
          <a:bodyPr anchor="b"/>
          <a:lstStyle/>
          <a:p>
            <a:r>
              <a:rPr lang="en-US" dirty="0" smtClean="0"/>
              <a:t>Presentation </a:t>
            </a:r>
            <a:r>
              <a:rPr lang="en-US" dirty="0" smtClean="0"/>
              <a:t>By Mr. Sidel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765" y="1752600"/>
            <a:ext cx="3048000" cy="396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" y="0"/>
            <a:ext cx="7269480" cy="132556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Exposition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6446520" cy="43513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Setting</a:t>
            </a:r>
          </a:p>
          <a:p>
            <a:pPr lvl="1"/>
            <a:r>
              <a:rPr lang="en-US" sz="2400" dirty="0" smtClean="0"/>
              <a:t>Present day England</a:t>
            </a:r>
            <a:endParaRPr lang="en-US" sz="2400" dirty="0" smtClean="0"/>
          </a:p>
          <a:p>
            <a:r>
              <a:rPr lang="en-US" sz="2800" dirty="0" smtClean="0"/>
              <a:t>Protagonist</a:t>
            </a:r>
          </a:p>
          <a:p>
            <a:pPr lvl="1"/>
            <a:r>
              <a:rPr lang="en-US" sz="2400" dirty="0" smtClean="0"/>
              <a:t>Connor</a:t>
            </a:r>
            <a:endParaRPr lang="en-US" sz="2400" dirty="0" smtClean="0"/>
          </a:p>
          <a:p>
            <a:r>
              <a:rPr lang="en-US" sz="2800" dirty="0" smtClean="0"/>
              <a:t>Antagonist</a:t>
            </a:r>
          </a:p>
          <a:p>
            <a:pPr lvl="1"/>
            <a:r>
              <a:rPr lang="en-US" sz="2400" dirty="0" smtClean="0"/>
              <a:t>The Monster</a:t>
            </a:r>
          </a:p>
          <a:p>
            <a:pPr lvl="1"/>
            <a:r>
              <a:rPr lang="en-US" sz="2400" dirty="0" smtClean="0"/>
              <a:t>His mother’s</a:t>
            </a:r>
          </a:p>
          <a:p>
            <a:pPr marL="548640" lvl="2" indent="0">
              <a:buNone/>
            </a:pPr>
            <a:r>
              <a:rPr lang="en-US" sz="2200" dirty="0" smtClean="0"/>
              <a:t>cancer</a:t>
            </a:r>
            <a:endParaRPr lang="en-US" sz="2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352800"/>
            <a:ext cx="5180895" cy="333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707" y="-297"/>
            <a:ext cx="5468586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Rising Action and Climax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Conflict</a:t>
            </a:r>
          </a:p>
          <a:p>
            <a:pPr lvl="1"/>
            <a:r>
              <a:rPr lang="en-US" sz="2400" dirty="0" smtClean="0"/>
              <a:t>A monster visits Connor every night at 12:07.</a:t>
            </a:r>
            <a:endParaRPr lang="en-US" sz="2400" dirty="0" smtClean="0"/>
          </a:p>
          <a:p>
            <a:r>
              <a:rPr lang="en-US" sz="2800" dirty="0" smtClean="0"/>
              <a:t>Complications</a:t>
            </a:r>
          </a:p>
          <a:p>
            <a:pPr lvl="1"/>
            <a:r>
              <a:rPr lang="en-US" sz="2400" dirty="0" smtClean="0"/>
              <a:t>Connor is blamed for vandalism and assault while under the monster’s influence</a:t>
            </a:r>
            <a:endParaRPr lang="en-US" sz="2400" dirty="0" smtClean="0"/>
          </a:p>
          <a:p>
            <a:r>
              <a:rPr lang="en-US" sz="2800" dirty="0" smtClean="0"/>
              <a:t>Climax</a:t>
            </a:r>
          </a:p>
          <a:p>
            <a:pPr lvl="1"/>
            <a:r>
              <a:rPr lang="en-US" sz="2400" dirty="0" smtClean="0"/>
              <a:t>Connor must face the monster to understand the purpose of these visits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68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1290" y="990600"/>
            <a:ext cx="8381999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" y="381000"/>
            <a:ext cx="7269480" cy="132556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Falling Action and Resolution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591" y="1981200"/>
            <a:ext cx="6446520" cy="4351337"/>
          </a:xfrm>
        </p:spPr>
        <p:txBody>
          <a:bodyPr/>
          <a:lstStyle/>
          <a:p>
            <a:r>
              <a:rPr lang="en-US" sz="2800" dirty="0" smtClean="0"/>
              <a:t>Falling Action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Connor begins to understand th</a:t>
            </a:r>
            <a:r>
              <a:rPr lang="en-US" sz="2400" dirty="0" smtClean="0">
                <a:solidFill>
                  <a:schemeClr val="tx1"/>
                </a:solidFill>
              </a:rPr>
              <a:t>e reason for the monster’s visits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Resolution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Connor faces comes to peace with his mother’s battle with cancer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Theme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While losing a loved one is hard, we must accept the loss and move 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did characters, conflict, and the setting related to the theme?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Thank you for your attention.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006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247</TotalTime>
  <Words>131</Words>
  <Application>Microsoft Office PowerPoint</Application>
  <PresentationFormat>On-screen Show (4:3)</PresentationFormat>
  <Paragraphs>33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Schoolbook</vt:lpstr>
      <vt:lpstr>Wingdings 2</vt:lpstr>
      <vt:lpstr>View</vt:lpstr>
      <vt:lpstr>A Monster Calls Written By Patrick Ness</vt:lpstr>
      <vt:lpstr>Exposition</vt:lpstr>
      <vt:lpstr>Rising Action and Climax</vt:lpstr>
      <vt:lpstr>Falling Action and Resolution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Title</dc:title>
  <dc:creator>Chevy Sidel</dc:creator>
  <cp:lastModifiedBy>Chevy Sidel</cp:lastModifiedBy>
  <cp:revision>12</cp:revision>
  <dcterms:created xsi:type="dcterms:W3CDTF">2011-09-01T14:24:24Z</dcterms:created>
  <dcterms:modified xsi:type="dcterms:W3CDTF">2013-08-16T16:42:14Z</dcterms:modified>
</cp:coreProperties>
</file>