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0" r:id="rId4"/>
    <p:sldId id="264" r:id="rId5"/>
    <p:sldId id="267" r:id="rId6"/>
    <p:sldId id="265" r:id="rId7"/>
    <p:sldId id="268" r:id="rId8"/>
    <p:sldId id="266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61378" autoAdjust="0"/>
  </p:normalViewPr>
  <p:slideViewPr>
    <p:cSldViewPr snapToGrid="0">
      <p:cViewPr varScale="1">
        <p:scale>
          <a:sx n="45" d="100"/>
          <a:sy n="45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C4C05-90AB-44B5-900B-8BF547EAADC0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DA96A-3E75-4585-B716-FB8CFBFD8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60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3C7B6-BE33-45E2-88C2-3300FEE0D4F7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8EABE-1423-4E22-B076-08BCE39FF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27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8EABE-1423-4E22-B076-08BCE39FFB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71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8EABE-1423-4E22-B076-08BCE39FFB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95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8EABE-1423-4E22-B076-08BCE39FFB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34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8EABE-1423-4E22-B076-08BCE39FFB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06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8EABE-1423-4E22-B076-08BCE39FFB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5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8EABE-1423-4E22-B076-08BCE39FFB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15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8EABE-1423-4E22-B076-08BCE39FFB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87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8EABE-1423-4E22-B076-08BCE39FFB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11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8EABE-1423-4E22-B076-08BCE39FFB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04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8EABE-1423-4E22-B076-08BCE39FFB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50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681E-32FB-4702-B24D-041F51542F0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BCED-128E-4F9C-AF28-588EA1C4A8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6568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681E-32FB-4702-B24D-041F51542F0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BCED-128E-4F9C-AF28-588EA1C4A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1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681E-32FB-4702-B24D-041F51542F0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BCED-128E-4F9C-AF28-588EA1C4A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4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681E-32FB-4702-B24D-041F51542F0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BCED-128E-4F9C-AF28-588EA1C4A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7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681E-32FB-4702-B24D-041F51542F0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BCED-128E-4F9C-AF28-588EA1C4A8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9871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681E-32FB-4702-B24D-041F51542F0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BCED-128E-4F9C-AF28-588EA1C4A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0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681E-32FB-4702-B24D-041F51542F0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BCED-128E-4F9C-AF28-588EA1C4A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3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681E-32FB-4702-B24D-041F51542F0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BCED-128E-4F9C-AF28-588EA1C4A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681E-32FB-4702-B24D-041F51542F0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BCED-128E-4F9C-AF28-588EA1C4A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4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681E-32FB-4702-B24D-041F51542F0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BCED-128E-4F9C-AF28-588EA1C4A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681E-32FB-4702-B24D-041F51542F0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BCED-128E-4F9C-AF28-588EA1C4A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0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7DB681E-32FB-4702-B24D-041F51542F0C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E987BCED-128E-4F9C-AF28-588EA1C4A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5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05916" y="744279"/>
            <a:ext cx="6124354" cy="3615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This is a template. You are expected to add to and modify this document for an individual project.</a:t>
            </a:r>
          </a:p>
          <a:p>
            <a:pPr algn="ctr"/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Change every word in this presentation except for Introduction on slide 2 and Conclusion on slide 9.</a:t>
            </a:r>
          </a:p>
          <a:p>
            <a:pPr algn="ctr"/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You may change the template when you complete adding content (words and pictures).</a:t>
            </a:r>
          </a:p>
          <a:p>
            <a:pPr algn="ctr"/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Delete this text box when you finish this presentation.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3855" y="1220289"/>
            <a:ext cx="10313145" cy="3329581"/>
          </a:xfrm>
        </p:spPr>
        <p:txBody>
          <a:bodyPr anchor="t"/>
          <a:lstStyle/>
          <a:p>
            <a:r>
              <a:rPr lang="en-US" dirty="0" smtClean="0"/>
              <a:t>Topic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855" y="2885080"/>
            <a:ext cx="8825658" cy="3020420"/>
          </a:xfrm>
        </p:spPr>
        <p:txBody>
          <a:bodyPr>
            <a:noAutofit/>
          </a:bodyPr>
          <a:lstStyle/>
          <a:p>
            <a:r>
              <a:rPr lang="en-US" sz="2800" dirty="0" smtClean="0"/>
              <a:t>Subtopic</a:t>
            </a:r>
          </a:p>
          <a:p>
            <a:endParaRPr lang="en-US" sz="2800" dirty="0"/>
          </a:p>
          <a:p>
            <a:r>
              <a:rPr lang="en-US" sz="2800" dirty="0" smtClean="0"/>
              <a:t>Your Name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880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Works Cited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23900" y="2645967"/>
            <a:ext cx="10515600" cy="1631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2352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 MLA Citations for your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book, photographs.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 not simply copy and paste links to websites.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5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Introduction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1" y="2010056"/>
            <a:ext cx="10869613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State your big question.</a:t>
            </a:r>
          </a:p>
          <a:p>
            <a:pPr marL="0" indent="0">
              <a:buNone/>
            </a:pPr>
            <a:r>
              <a:rPr lang="en-US" sz="2800" dirty="0" smtClean="0"/>
              <a:t>Number the three points of your response.</a:t>
            </a:r>
          </a:p>
          <a:p>
            <a:pPr marL="0" indent="0">
              <a:buNone/>
            </a:pPr>
            <a:endParaRPr lang="en-US" sz="2800" dirty="0" smtClean="0"/>
          </a:p>
          <a:p>
            <a:pPr marL="2831470" lvl="8" indent="-514350">
              <a:buFont typeface="+mj-lt"/>
              <a:buAutoNum type="arabicParenR"/>
            </a:pPr>
            <a:r>
              <a:rPr lang="en-US" sz="3600" dirty="0" smtClean="0"/>
              <a:t>Point #1</a:t>
            </a:r>
          </a:p>
          <a:p>
            <a:pPr marL="2831470" lvl="8" indent="-514350">
              <a:buFont typeface="+mj-lt"/>
              <a:buAutoNum type="arabicParenR"/>
            </a:pPr>
            <a:r>
              <a:rPr lang="en-US" sz="3600" dirty="0" smtClean="0"/>
              <a:t>Point#2</a:t>
            </a:r>
          </a:p>
          <a:p>
            <a:pPr marL="2831470" lvl="8" indent="-514350">
              <a:buFont typeface="+mj-lt"/>
              <a:buAutoNum type="arabicParenR"/>
            </a:pPr>
            <a:r>
              <a:rPr lang="en-US" sz="3600" dirty="0" smtClean="0"/>
              <a:t>Point#3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92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634" y="480060"/>
            <a:ext cx="9692640" cy="13255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Point #1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634" y="1828800"/>
            <a:ext cx="10102406" cy="4351337"/>
          </a:xfrm>
        </p:spPr>
        <p:txBody>
          <a:bodyPr/>
          <a:lstStyle/>
          <a:p>
            <a:r>
              <a:rPr lang="en-US" dirty="0" smtClean="0"/>
              <a:t>Use textual evidence to communicate point #1.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Photo for Point #1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Create a caption for your photograph.</a:t>
            </a:r>
          </a:p>
          <a:p>
            <a:r>
              <a:rPr lang="en-US" dirty="0" smtClean="0"/>
              <a:t>Make sure you create a citation.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32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634" y="480060"/>
            <a:ext cx="9692640" cy="13255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Point #2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634" y="1828800"/>
            <a:ext cx="10102406" cy="4351337"/>
          </a:xfrm>
        </p:spPr>
        <p:txBody>
          <a:bodyPr/>
          <a:lstStyle/>
          <a:p>
            <a:r>
              <a:rPr lang="en-US" dirty="0" smtClean="0"/>
              <a:t>Use textual evidence to communicate point #1.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Photo for Point #2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Create a caption for your photograph.</a:t>
            </a:r>
          </a:p>
          <a:p>
            <a:r>
              <a:rPr lang="en-US" dirty="0" smtClean="0"/>
              <a:t>Make sure you create a citation.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4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634" y="480060"/>
            <a:ext cx="9692640" cy="13255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Point #3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634" y="1828800"/>
            <a:ext cx="10102406" cy="4351337"/>
          </a:xfrm>
        </p:spPr>
        <p:txBody>
          <a:bodyPr/>
          <a:lstStyle/>
          <a:p>
            <a:r>
              <a:rPr lang="en-US" dirty="0" smtClean="0"/>
              <a:t>Use textual evidence to communicate point #1.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Photo for Point #3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Create a caption for your photograph.</a:t>
            </a:r>
          </a:p>
          <a:p>
            <a:r>
              <a:rPr lang="en-US" dirty="0" smtClean="0"/>
              <a:t>Make sure you create a citation.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5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363538"/>
            <a:ext cx="9692640" cy="908050"/>
          </a:xfrm>
        </p:spPr>
        <p:txBody>
          <a:bodyPr anchor="t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Number the three points of your presentation</a:t>
            </a:r>
          </a:p>
          <a:p>
            <a:pPr marL="0" indent="0">
              <a:buNone/>
            </a:pPr>
            <a:endParaRPr lang="en-US" sz="2800" dirty="0" smtClean="0"/>
          </a:p>
          <a:p>
            <a:pPr marL="2831470" lvl="8" indent="-514350">
              <a:buFont typeface="+mj-lt"/>
              <a:buAutoNum type="arabicParenR"/>
            </a:pPr>
            <a:r>
              <a:rPr lang="en-US" sz="2800" dirty="0" smtClean="0"/>
              <a:t>Point #1</a:t>
            </a:r>
          </a:p>
          <a:p>
            <a:pPr marL="2831470" lvl="8" indent="-514350">
              <a:buFont typeface="+mj-lt"/>
              <a:buAutoNum type="arabicParenR"/>
            </a:pPr>
            <a:r>
              <a:rPr lang="en-US" sz="2800" dirty="0" smtClean="0"/>
              <a:t>Point#2</a:t>
            </a:r>
          </a:p>
          <a:p>
            <a:pPr marL="2831470" lvl="8" indent="-514350">
              <a:buFont typeface="+mj-lt"/>
              <a:buAutoNum type="arabicParenR"/>
            </a:pPr>
            <a:r>
              <a:rPr lang="en-US" sz="2800" dirty="0" smtClean="0"/>
              <a:t>Point#3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Review your Big Question and Response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975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453</TotalTime>
  <Words>229</Words>
  <Application>Microsoft Office PowerPoint</Application>
  <PresentationFormat>Widescreen</PresentationFormat>
  <Paragraphs>55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Times New Roman</vt:lpstr>
      <vt:lpstr>Wingdings 2</vt:lpstr>
      <vt:lpstr>View</vt:lpstr>
      <vt:lpstr>Topic </vt:lpstr>
      <vt:lpstr>Introduction</vt:lpstr>
      <vt:lpstr>Point #1</vt:lpstr>
      <vt:lpstr>Photo for Point #1</vt:lpstr>
      <vt:lpstr>Point #2</vt:lpstr>
      <vt:lpstr>Photo for Point #2</vt:lpstr>
      <vt:lpstr>Point #3</vt:lpstr>
      <vt:lpstr>Photo for Point #3</vt:lpstr>
      <vt:lpstr>Conclusion</vt:lpstr>
      <vt:lpstr>Works Cited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Murdered by the State</dc:title>
  <dc:creator>Chevy Sidel</dc:creator>
  <cp:lastModifiedBy>Chevy Sidel</cp:lastModifiedBy>
  <cp:revision>23</cp:revision>
  <cp:lastPrinted>2014-03-24T19:25:12Z</cp:lastPrinted>
  <dcterms:created xsi:type="dcterms:W3CDTF">2014-03-05T17:45:32Z</dcterms:created>
  <dcterms:modified xsi:type="dcterms:W3CDTF">2016-03-23T13:22:10Z</dcterms:modified>
</cp:coreProperties>
</file>