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Bell Gothic Std Black" pitchFamily="34" charset="0"/>
              </a:defRPr>
            </a:lvl1pPr>
            <a:lvl2pPr>
              <a:defRPr>
                <a:latin typeface="Bell Gothic Std Black" pitchFamily="34" charset="0"/>
              </a:defRPr>
            </a:lvl2pPr>
            <a:lvl3pPr>
              <a:defRPr>
                <a:latin typeface="Bell Gothic Std Black" pitchFamily="34" charset="0"/>
              </a:defRPr>
            </a:lvl3pPr>
            <a:lvl4pPr>
              <a:defRPr>
                <a:latin typeface="Bell Gothic Std Black" pitchFamily="34" charset="0"/>
              </a:defRPr>
            </a:lvl4pPr>
            <a:lvl5pPr>
              <a:defRPr>
                <a:latin typeface="Bell Gothic Std Black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F0924EF1-E233-4B71-8C78-A83E9704717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868F5779-4B33-4459-920F-4C1798A188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839200" cy="5638800"/>
          </a:xfrm>
          <a:prstGeom prst="rect">
            <a:avLst/>
          </a:prstGeom>
          <a:solidFill>
            <a:schemeClr val="bg1">
              <a:alpha val="96000"/>
            </a:scheme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3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36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38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40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42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utoUpdateAnimBg="0">
        <p:tmplLst>
          <p:tmpl>
            <p:tnLst>
              <p:par>
                <p:cTn presetID="29" presetClass="path" presetSubtype="0" accel="50000" decel="50000" fill="hold" nodeType="clickEffect">
                  <p:stCondLst>
                    <p:cond delay="0"/>
                  </p:stCondLst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1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1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1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2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1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3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1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4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1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5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1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</p:tmplLst>
      </p:bldP>
      <p:bldP spid="13" grpId="1" uiExpand="1" build="p" autoUpdateAnimBg="0">
        <p:tmplLst>
          <p:tmpl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b="1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3200" b="1" i="1" kern="1200">
          <a:solidFill>
            <a:schemeClr val="accent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3200" b="1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3200" b="1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3200" b="1" kern="1200">
          <a:solidFill>
            <a:schemeClr val="accent6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724400"/>
            <a:ext cx="8229600" cy="1828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United States History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81200"/>
            <a:ext cx="6400800" cy="3048000"/>
          </a:xfrm>
          <a:solidFill>
            <a:schemeClr val="bg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Globalization and its Discontents</a:t>
            </a:r>
          </a:p>
          <a:p>
            <a:r>
              <a:rPr lang="en-US" sz="4000" dirty="0" smtClean="0"/>
              <a:t>Dr. King-Owen</a:t>
            </a:r>
          </a:p>
          <a:p>
            <a:r>
              <a:rPr lang="en-US" sz="4000" dirty="0" smtClean="0"/>
              <a:t>[14.01]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758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  <p:bldLst>
      <p:bldP spid="3" grpId="0" uiExpand="1" build="p" autoUpdateAnimBg="0">
        <p:tmplLst>
          <p:tmpl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uiExpand="1" build="p" autoUpdateAnimBg="0">
        <p:tmplLst>
          <p:tmpl>
            <p:tnLst>
              <p:par>
                <p:cTn presetID="29" presetClass="path" presetSubtype="0" accel="50000" decel="50000" fill="hold" nodeType="clickEffect">
                  <p:stCondLst>
                    <p:cond delay="0"/>
                  </p:stCondLst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1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2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3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4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5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</p:tmplLst>
      </p:bldP>
      <p:bldP spid="3" grpId="2" build="p">
        <p:tmplLst>
          <p:tmpl lvl="1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Globalization:  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Multi-national corporations 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Seek </a:t>
            </a:r>
            <a:r>
              <a:rPr lang="en-US" dirty="0" smtClean="0">
                <a:solidFill>
                  <a:srgbClr val="FF0000"/>
                </a:solidFill>
              </a:rPr>
              <a:t>profit over workers’ health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Violate </a:t>
            </a:r>
            <a:r>
              <a:rPr lang="en-US" dirty="0" smtClean="0">
                <a:solidFill>
                  <a:srgbClr val="FF0000"/>
                </a:solidFill>
              </a:rPr>
              <a:t>local </a:t>
            </a:r>
            <a:r>
              <a:rPr lang="en-US" dirty="0" smtClean="0">
                <a:solidFill>
                  <a:srgbClr val="FF0000"/>
                </a:solidFill>
              </a:rPr>
              <a:t>democracy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Spur </a:t>
            </a:r>
            <a:r>
              <a:rPr lang="en-US" dirty="0" smtClean="0">
                <a:solidFill>
                  <a:srgbClr val="FF0000"/>
                </a:solidFill>
              </a:rPr>
              <a:t>conformity (</a:t>
            </a:r>
            <a:r>
              <a:rPr lang="en-US" dirty="0" err="1" smtClean="0">
                <a:solidFill>
                  <a:srgbClr val="FF0000"/>
                </a:solidFill>
              </a:rPr>
              <a:t>McDonaldism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Coca-</a:t>
            </a:r>
            <a:r>
              <a:rPr lang="en-US" dirty="0" err="1" smtClean="0">
                <a:solidFill>
                  <a:srgbClr val="FF0000"/>
                </a:solidFill>
              </a:rPr>
              <a:t>colaization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Are </a:t>
            </a:r>
            <a:r>
              <a:rPr lang="en-US" dirty="0" smtClean="0">
                <a:solidFill>
                  <a:srgbClr val="FF0000"/>
                </a:solidFill>
              </a:rPr>
              <a:t>not regulated the same </a:t>
            </a:r>
            <a:r>
              <a:rPr lang="en-US" dirty="0" smtClean="0">
                <a:solidFill>
                  <a:srgbClr val="FF0000"/>
                </a:solidFill>
              </a:rPr>
              <a:t>everywhere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Destroy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Undermine </a:t>
            </a:r>
            <a:r>
              <a:rPr lang="en-US" dirty="0" smtClean="0">
                <a:solidFill>
                  <a:srgbClr val="FF0000"/>
                </a:solidFill>
              </a:rPr>
              <a:t>union power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>
        <p:tmplLst>
          <p:tmpl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uiExpand="1" build="p" autoUpdateAnimBg="0">
        <p:tmplLst>
          <p:tmpl>
            <p:tnLst>
              <p:par>
                <p:cTn presetID="29" presetClass="path" presetSubtype="0" accel="50000" decel="50000" fill="hold" nodeType="clickEffect">
                  <p:stCondLst>
                    <p:cond delay="0"/>
                  </p:stCondLst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1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2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3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4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5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</p:tmplLst>
      </p:bldP>
      <p:bldP spid="3" grpId="2" build="p" animBg="1">
        <p:tmplLst>
          <p:tmpl lvl="1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3" grpId="3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Trade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WTO formed in </a:t>
            </a:r>
            <a:r>
              <a:rPr lang="en-US" dirty="0" smtClean="0">
                <a:solidFill>
                  <a:srgbClr val="FF0000"/>
                </a:solidFill>
              </a:rPr>
              <a:t>1995: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Helps </a:t>
            </a:r>
            <a:r>
              <a:rPr lang="en-US" dirty="0" smtClean="0">
                <a:solidFill>
                  <a:srgbClr val="FF0000"/>
                </a:solidFill>
              </a:rPr>
              <a:t>negotiate trade policies with the goal of increasing world trade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1999 – WTO protests in </a:t>
            </a:r>
            <a:r>
              <a:rPr lang="en-US" dirty="0" smtClean="0">
                <a:solidFill>
                  <a:srgbClr val="FF0000"/>
                </a:solidFill>
              </a:rPr>
              <a:t>Seattle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40,000 </a:t>
            </a:r>
            <a:r>
              <a:rPr lang="en-US" dirty="0" smtClean="0">
                <a:solidFill>
                  <a:srgbClr val="FF0000"/>
                </a:solidFill>
              </a:rPr>
              <a:t>people criticized the WTO for increasing poverty and destroying the environment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14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>
        <p:tmplLst>
          <p:tmpl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uiExpand="1" build="p" autoUpdateAnimBg="0">
        <p:tmplLst>
          <p:tmpl>
            <p:tnLst>
              <p:par>
                <p:cTn presetID="29" presetClass="path" presetSubtype="0" accel="50000" decel="50000" fill="hold" nodeType="clickEffect">
                  <p:stCondLst>
                    <p:cond delay="0"/>
                  </p:stCondLst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1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2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3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4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  <p:tmpl lvl="5">
            <p:tnLst>
              <p:par>
                <p:cTn presetID="29" presetClass="path" presetSubtype="0" accel="50000" decel="50000" fill="hold" nodeType="withEffect">
                  <p:stCondLst>
                    <p:cond delay="0"/>
                  </p:stCondLst>
                  <p:iterate type="wd">
                    <p:tmPct val="8000"/>
                  </p:iterate>
                  <p:childTnLst>
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<p:cBhvr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</p:childTnLst>
                </p:cTn>
              </p:par>
            </p:tnLst>
          </p:tmpl>
        </p:tmplLst>
      </p:bldP>
      <p:bldP spid="3" grpId="2" build="p" animBg="1">
        <p:tmplLst>
          <p:tmpl lvl="1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iterate type="wd">
                    <p:tmPct val="0"/>
                  </p:iterate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2" presetClass="exit" presetSubtype="4" fill="hold" nodeType="clickEffect">
                  <p:stCondLst>
                    <p:cond delay="0"/>
                  </p:stCondLst>
                  <p:childTnLst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1+ppt_h/2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3" grpId="3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WTO protests in Seattle November 30 1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41" y="533400"/>
            <a:ext cx="9156541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08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NAFTA (1994)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North American Free Trade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Eliminates </a:t>
            </a:r>
            <a:r>
              <a:rPr lang="en-US" dirty="0" smtClean="0">
                <a:solidFill>
                  <a:srgbClr val="FF0000"/>
                </a:solidFill>
              </a:rPr>
              <a:t>most tariffs on trade between U.S., Mexico, and Canada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Consequences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Manufacturing </a:t>
            </a:r>
            <a:r>
              <a:rPr lang="en-US" dirty="0" smtClean="0">
                <a:solidFill>
                  <a:srgbClr val="FF0000"/>
                </a:solidFill>
              </a:rPr>
              <a:t>jobs go to Mexico where labor is cheaper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U.S</a:t>
            </a:r>
            <a:r>
              <a:rPr lang="en-US" dirty="0">
                <a:solidFill>
                  <a:srgbClr val="FF0000"/>
                </a:solidFill>
              </a:rPr>
              <a:t>. companies downsize (fire workers) or outsource (send jobs </a:t>
            </a:r>
            <a:r>
              <a:rPr lang="en-US" dirty="0" smtClean="0">
                <a:solidFill>
                  <a:srgbClr val="FF0000"/>
                </a:solidFill>
              </a:rPr>
              <a:t>abroad)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 smtClean="0">
                <a:solidFill>
                  <a:srgbClr val="FF0000"/>
                </a:solidFill>
              </a:rPr>
              <a:t>in pollution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5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eftycartoons.com/wp-content/uploads/naftaeffec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98" y="0"/>
            <a:ext cx="9085997" cy="683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228</TotalTime>
  <Words>133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Bell Gothic Std Black</vt:lpstr>
      <vt:lpstr>Book Antiqua</vt:lpstr>
      <vt:lpstr>Lucida Sans</vt:lpstr>
      <vt:lpstr>Wingdings</vt:lpstr>
      <vt:lpstr>Wingdings 2</vt:lpstr>
      <vt:lpstr>Wingdings 3</vt:lpstr>
      <vt:lpstr>Apex</vt:lpstr>
      <vt:lpstr>United States History</vt:lpstr>
      <vt:lpstr>Globalization:  Complaints</vt:lpstr>
      <vt:lpstr>World Trade Organization</vt:lpstr>
      <vt:lpstr>PowerPoint Presentation</vt:lpstr>
      <vt:lpstr>NAFTA (1994)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</dc:creator>
  <cp:lastModifiedBy>Brycen Baugh</cp:lastModifiedBy>
  <cp:revision>19</cp:revision>
  <dcterms:created xsi:type="dcterms:W3CDTF">2012-05-06T12:32:41Z</dcterms:created>
  <dcterms:modified xsi:type="dcterms:W3CDTF">2016-04-19T12:09:29Z</dcterms:modified>
</cp:coreProperties>
</file>