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6" r:id="rId9"/>
    <p:sldId id="267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31315"/>
            <a:ext cx="7391400" cy="692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5933162"/>
            <a:ext cx="6400800" cy="9144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5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7B4C4E-B270-4088-B508-3830077C7682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90541B-E4B7-4CF1-9C65-1996DD8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8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7B4C4E-B270-4088-B508-3830077C7682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90541B-E4B7-4CF1-9C65-1996DD8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8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7B4C4E-B270-4088-B508-3830077C7682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90541B-E4B7-4CF1-9C65-1996DD8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7B4C4E-B270-4088-B508-3830077C7682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90541B-E4B7-4CF1-9C65-1996DD8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7B4C4E-B270-4088-B508-3830077C7682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90541B-E4B7-4CF1-9C65-1996DD8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7B4C4E-B270-4088-B508-3830077C7682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90541B-E4B7-4CF1-9C65-1996DD8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7B4C4E-B270-4088-B508-3830077C7682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90541B-E4B7-4CF1-9C65-1996DD8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8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7B4C4E-B270-4088-B508-3830077C7682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90541B-E4B7-4CF1-9C65-1996DD8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7B4C4E-B270-4088-B508-3830077C7682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90541B-E4B7-4CF1-9C65-1996DD8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7B4C4E-B270-4088-B508-3830077C7682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90541B-E4B7-4CF1-9C65-1996DD8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9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-31315"/>
            <a:ext cx="7391400" cy="692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219200"/>
            <a:ext cx="8991600" cy="556260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2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 lvl="1">
            <p:tnLst>
              <p:par>
                <p:cTn presetID="3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5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ebdings" pitchFamily="18" charset="2"/>
        <a:buChar char=""/>
        <a:defRPr sz="2800" b="1" kern="1200">
          <a:solidFill>
            <a:schemeClr val="accent4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b="1" i="1" kern="120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accent4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accent4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b="1" kern="1200">
          <a:solidFill>
            <a:schemeClr val="accent4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UNITED STATES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933162"/>
            <a:ext cx="8229600" cy="914400"/>
          </a:xfrm>
        </p:spPr>
        <p:txBody>
          <a:bodyPr/>
          <a:lstStyle/>
          <a:p>
            <a:r>
              <a:rPr lang="en-US" dirty="0" smtClean="0"/>
              <a:t>The Environment [14.01] * Dr. King-Owen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1997, Kyoto Protocol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191 states have signed (by 2011)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Nations agree to reduce greenhouse gases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United States </a:t>
            </a:r>
            <a:r>
              <a:rPr lang="en-US" u="sng" dirty="0" smtClean="0">
                <a:solidFill>
                  <a:srgbClr val="FF0000"/>
                </a:solidFill>
              </a:rPr>
              <a:t>has not signed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Rejected by President George W. Bush because it provided exemptions for other countries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Market-Based Pollution Control Proposed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“cap-and-trade” approach – companies could trade permits for pollution up to a certain “capped” level</a:t>
            </a:r>
          </a:p>
        </p:txBody>
      </p:sp>
    </p:spTree>
    <p:extLst>
      <p:ext uri="{BB962C8B-B14F-4D97-AF65-F5344CB8AC3E}">
        <p14:creationId xmlns:p14="http://schemas.microsoft.com/office/powerpoint/2010/main" val="396784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3/31/Kyoto_Protocol_participation_map_2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" y="609600"/>
            <a:ext cx="9115865" cy="421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0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-static.shell.com/static/shipping_trading/imgs/544_wide/cap_and_t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" y="-152400"/>
            <a:ext cx="9013345" cy="667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63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Warming?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Climate Science Battles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Liberal view:  human activities (carbon emissions) do affect global temperatures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Conservative view:  evidence for human effect on climate change is weak/fabricated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School districts are calling “global warming” controversial and an “unproven theory”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ww.4us2be.com/wp-content/uploads/2009/12/global-warm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www.4us2be.com/wp-content/uploads/2009/12/global-war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0" cy="68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7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lobalwarmingdefinition.org/wp-content/uploads/2011/01/instrumental_temperature_reco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03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olarnavigator.net/images/Global_Carbon_Emission_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" y="0"/>
            <a:ext cx="9047326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3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Saving the Environment vs. Business Growth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Regulating pollution is expensive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Saving certain species cuts jobs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Protecting certain areas limits use of resources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Alaska National Wildlife Refuge, 2005-2008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Drilling for oil vs. saving wildlife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1989 – </a:t>
            </a:r>
            <a:r>
              <a:rPr lang="en-US" i="1" dirty="0" smtClean="0">
                <a:solidFill>
                  <a:srgbClr val="FF0000"/>
                </a:solidFill>
              </a:rPr>
              <a:t>Exxon Valdez </a:t>
            </a:r>
            <a:r>
              <a:rPr lang="en-US" dirty="0" smtClean="0">
                <a:solidFill>
                  <a:srgbClr val="FF0000"/>
                </a:solidFill>
              </a:rPr>
              <a:t>oil spill – 11 to 32 million gallons of oil spilled on coast </a:t>
            </a:r>
          </a:p>
          <a:p>
            <a:pPr lvl="4"/>
            <a:r>
              <a:rPr lang="en-US" dirty="0" smtClean="0">
                <a:solidFill>
                  <a:srgbClr val="FF0000"/>
                </a:solidFill>
              </a:rPr>
              <a:t>Compare:  205.8 million gallons spilled in the 2010 BP Oil Spill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Brooks Range Mountains ANW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" y="28433"/>
            <a:ext cx="9136008" cy="637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9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eww.files.wordpress.com/2009/06/exxon-valdez-spill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"/>
            <a:ext cx="9094718" cy="63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iles.octavarius.com/wp-content/uploads/2010/01/joseph-hazelwood-304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10"/>
            <a:ext cx="5202572" cy="68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s2.mm.bing.net/images/thumbnail.aspx?q=4716999927857293&amp;id=8602a2a71e26cb1040ec9061b2f7dda0&amp;url=http%3a%2f%2fwww.tigersoftware.com%2fTigerBlogs%2fJuly31-2008%2findex.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571" y="12510"/>
            <a:ext cx="3934893" cy="28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ts1.mm.bing.net/images/thumbnail.aspx?q=4840776591607460&amp;id=2fe216b959342d01cf8d3618fe5937ff&amp;url=http%3a%2f%2fwww.simoneperelesupportsdressforsuccess.com%2fexxon_files%2f51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92" y="2819400"/>
            <a:ext cx="390524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6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186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Webdings</vt:lpstr>
      <vt:lpstr>Wingdings</vt:lpstr>
      <vt:lpstr>Office Theme</vt:lpstr>
      <vt:lpstr>UNITED STATES HISTORY</vt:lpstr>
      <vt:lpstr>Global Warming?</vt:lpstr>
      <vt:lpstr>PowerPoint Presentation</vt:lpstr>
      <vt:lpstr>PowerPoint Presentation</vt:lpstr>
      <vt:lpstr>PowerPoint Presentation</vt:lpstr>
      <vt:lpstr>Pollution</vt:lpstr>
      <vt:lpstr>PowerPoint Presentation</vt:lpstr>
      <vt:lpstr>PowerPoint Presentation</vt:lpstr>
      <vt:lpstr>PowerPoint Presentation</vt:lpstr>
      <vt:lpstr>Regulation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</dc:creator>
  <cp:lastModifiedBy>Brycen Baugh</cp:lastModifiedBy>
  <cp:revision>17</cp:revision>
  <dcterms:created xsi:type="dcterms:W3CDTF">2012-05-12T18:25:37Z</dcterms:created>
  <dcterms:modified xsi:type="dcterms:W3CDTF">2015-05-01T12:42:09Z</dcterms:modified>
</cp:coreProperties>
</file>