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56" r:id="rId4"/>
    <p:sldId id="257" r:id="rId5"/>
    <p:sldId id="258" r:id="rId6"/>
    <p:sldId id="259" r:id="rId7"/>
    <p:sldId id="261" r:id="rId8"/>
    <p:sldId id="260" r:id="rId9"/>
    <p:sldId id="264" r:id="rId10"/>
    <p:sldId id="262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fld id="{20E9240F-FB70-4162-B70B-2CC0DB0ECADB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B9426D6D-89F3-4882-9C43-21E7EBDC13D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fld id="{20E9240F-FB70-4162-B70B-2CC0DB0ECADB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B9426D6D-89F3-4882-9C43-21E7EBDC1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fld id="{20E9240F-FB70-4162-B70B-2CC0DB0ECADB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B9426D6D-89F3-4882-9C43-21E7EBDC1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58952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fld id="{20E9240F-FB70-4162-B70B-2CC0DB0ECADB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B9426D6D-89F3-4882-9C43-21E7EBDC1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fld id="{20E9240F-FB70-4162-B70B-2CC0DB0ECADB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B9426D6D-89F3-4882-9C43-21E7EBDC13D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fld id="{20E9240F-FB70-4162-B70B-2CC0DB0ECADB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B9426D6D-89F3-4882-9C43-21E7EBDC1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fld id="{20E9240F-FB70-4162-B70B-2CC0DB0ECADB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B9426D6D-89F3-4882-9C43-21E7EBDC1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fld id="{20E9240F-FB70-4162-B70B-2CC0DB0ECADB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B9426D6D-89F3-4882-9C43-21E7EBDC1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fld id="{20E9240F-FB70-4162-B70B-2CC0DB0ECADB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B9426D6D-89F3-4882-9C43-21E7EBDC1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fld id="{20E9240F-FB70-4162-B70B-2CC0DB0ECADB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B9426D6D-89F3-4882-9C43-21E7EBDC13D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  <a:prstGeom prst="rect">
            <a:avLst/>
          </a:prstGeom>
        </p:spPr>
        <p:txBody>
          <a:bodyPr/>
          <a:lstStyle/>
          <a:p>
            <a:fld id="{20E9240F-FB70-4162-B70B-2CC0DB0ECADB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  <a:prstGeom prst="rect">
            <a:avLst/>
          </a:prstGeom>
        </p:spPr>
        <p:txBody>
          <a:bodyPr/>
          <a:lstStyle/>
          <a:p>
            <a:fld id="{B9426D6D-89F3-4882-9C43-21E7EBDC13D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-1" y="838201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1"/>
            <a:ext cx="9143999" cy="8382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1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8915400" cy="57149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9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9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9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9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9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3200" b="1" kern="1200">
          <a:solidFill>
            <a:schemeClr val="accent6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32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32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3200" b="1" kern="1200" smtClean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vents_of_9_11_in_the_Sk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3594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Economic decline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NY economy devastated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Increase in national debt (defense spending)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Defense spending increased 86%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9/11 Commission (2002-2004)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Revealed that the U.S. was not ready for an attack</a:t>
            </a:r>
          </a:p>
          <a:p>
            <a:pPr lvl="1"/>
            <a:r>
              <a:rPr lang="en-US" dirty="0" smtClean="0"/>
              <a:t>Multiple failures of defense, especially in the </a:t>
            </a:r>
            <a:r>
              <a:rPr lang="en-US" dirty="0" smtClean="0">
                <a:solidFill>
                  <a:srgbClr val="FF0000"/>
                </a:solidFill>
              </a:rPr>
              <a:t>lack of coordination between agencies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8777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Deficits vs. Debt Increases - 20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2546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wers_Collapse_and_Ground_Ze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621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United States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b="1" dirty="0" smtClean="0"/>
              <a:t>Why 9/11 ?</a:t>
            </a:r>
          </a:p>
          <a:p>
            <a:r>
              <a:rPr lang="en-US" sz="4000" b="1" dirty="0" smtClean="0"/>
              <a:t>Dr. King-Owen</a:t>
            </a:r>
          </a:p>
          <a:p>
            <a:r>
              <a:rPr lang="en-US" sz="4000" smtClean="0"/>
              <a:t>[14.04]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7560653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9/11:  8:46 a.m.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Hijackers:  19 young men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Members of al-Qaeda</a:t>
            </a:r>
            <a:r>
              <a:rPr lang="en-US" dirty="0" smtClean="0"/>
              <a:t>, a militant Islamic terrorist organization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Took control of 4 planes</a:t>
            </a:r>
          </a:p>
          <a:p>
            <a:pPr lvl="2"/>
            <a:r>
              <a:rPr lang="en-US" dirty="0" smtClean="0"/>
              <a:t>2 flew into the World Trade Center</a:t>
            </a:r>
          </a:p>
          <a:p>
            <a:pPr lvl="2"/>
            <a:r>
              <a:rPr lang="en-US" dirty="0" smtClean="0"/>
              <a:t>1 into the Pentagon</a:t>
            </a:r>
          </a:p>
          <a:p>
            <a:pPr lvl="2"/>
            <a:r>
              <a:rPr lang="en-US" dirty="0" smtClean="0"/>
              <a:t>1 into a field in PA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2,996 deaths from the attacks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Cost:  $178 billion in damage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0480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Flight paths of hijacked planes-September 11 attac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6"/>
            <a:ext cx="9163590" cy="593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880144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al-Qaeda claimed that the attacks were a response to: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U.S. support for Israel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U.S. troops in Saudi Arabia (leftover from the Gulf War)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Economic sanctions against Iraq (1990-2003)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Why the World Trade Center?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Symbolic of U.S. economic power in the world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Symbolic of American greed to radicals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54300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September 17 2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" y="-17930"/>
            <a:ext cx="8594911" cy="68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7624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Declaration of a “War on Terror”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U.S. will hunt down the terrorists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U.S. will invade Afghanistan (2001) for harboring al-Qaeda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USA Patriot Act (2001)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Makes it easier to track and prosecute terrorists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Creation of Department of Homeland Security (2002)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To coordinate intelligence on terrorism to protect America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92982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2.gstatic.com/images?q=tbn:ANd9GcQ2nCZwztPg2r2d7Nqlk0-hCQeudpn0wR0Z6NolCtStbOzescPm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06"/>
            <a:ext cx="4503482" cy="447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le:Hsas-chart with header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906"/>
            <a:ext cx="4572000" cy="684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51467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314</TotalTime>
  <Words>229</Words>
  <Application>Microsoft Office PowerPoint</Application>
  <PresentationFormat>On-screen Show (4:3)</PresentationFormat>
  <Paragraphs>37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Corbel</vt:lpstr>
      <vt:lpstr>Wingdings</vt:lpstr>
      <vt:lpstr>Wingdings 2</vt:lpstr>
      <vt:lpstr>Wingdings 3</vt:lpstr>
      <vt:lpstr>Module</vt:lpstr>
      <vt:lpstr>PowerPoint Presentation</vt:lpstr>
      <vt:lpstr>PowerPoint Presentation</vt:lpstr>
      <vt:lpstr>United States History</vt:lpstr>
      <vt:lpstr>9/11:  8:46 a.m.</vt:lpstr>
      <vt:lpstr>PowerPoint Presentation</vt:lpstr>
      <vt:lpstr>Why?</vt:lpstr>
      <vt:lpstr>PowerPoint Presentation</vt:lpstr>
      <vt:lpstr>Results</vt:lpstr>
      <vt:lpstr>PowerPoint Presentation</vt:lpstr>
      <vt:lpstr>Results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</dc:creator>
  <cp:lastModifiedBy>Brycen Baugh</cp:lastModifiedBy>
  <cp:revision>11</cp:revision>
  <dcterms:created xsi:type="dcterms:W3CDTF">2012-05-20T12:06:52Z</dcterms:created>
  <dcterms:modified xsi:type="dcterms:W3CDTF">2016-04-26T16:08:56Z</dcterms:modified>
</cp:coreProperties>
</file>