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70" r:id="rId3"/>
    <p:sldId id="271" r:id="rId4"/>
    <p:sldId id="275" r:id="rId5"/>
    <p:sldId id="273" r:id="rId6"/>
    <p:sldId id="274" r:id="rId7"/>
    <p:sldId id="269" r:id="rId8"/>
    <p:sldId id="263" r:id="rId9"/>
    <p:sldId id="264" r:id="rId10"/>
    <p:sldId id="258" r:id="rId11"/>
    <p:sldId id="265" r:id="rId12"/>
    <p:sldId id="259" r:id="rId13"/>
    <p:sldId id="261" r:id="rId14"/>
    <p:sldId id="260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DF511-684F-44BD-BC4F-EF9B4BCEAC49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872FF-4434-4580-BD69-973B6EC96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569EA67D-DECD-4341-8636-019B776B55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/>
          <a:lstStyle/>
          <a:p>
            <a:fld id="{B8A493BF-3D33-4D1F-A9FE-8605AFB2C8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569EA67D-DECD-4341-8636-019B776B55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/>
          <a:lstStyle/>
          <a:p>
            <a:fld id="{B8A493BF-3D33-4D1F-A9FE-8605AFB2C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569EA67D-DECD-4341-8636-019B776B55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/>
          <a:lstStyle/>
          <a:p>
            <a:fld id="{B8A493BF-3D33-4D1F-A9FE-8605AFB2C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569EA67D-DECD-4341-8636-019B776B55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/>
          <a:lstStyle/>
          <a:p>
            <a:fld id="{B8A493BF-3D33-4D1F-A9FE-8605AFB2C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569EA67D-DECD-4341-8636-019B776B55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/>
          <a:lstStyle/>
          <a:p>
            <a:fld id="{B8A493BF-3D33-4D1F-A9FE-8605AFB2C8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569EA67D-DECD-4341-8636-019B776B55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/>
          <a:lstStyle/>
          <a:p>
            <a:fld id="{B8A493BF-3D33-4D1F-A9FE-8605AFB2C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569EA67D-DECD-4341-8636-019B776B55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/>
          <a:lstStyle/>
          <a:p>
            <a:fld id="{B8A493BF-3D33-4D1F-A9FE-8605AFB2C84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569EA67D-DECD-4341-8636-019B776B55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/>
          <a:lstStyle/>
          <a:p>
            <a:fld id="{B8A493BF-3D33-4D1F-A9FE-8605AFB2C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569EA67D-DECD-4341-8636-019B776B55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/>
          <a:lstStyle/>
          <a:p>
            <a:fld id="{B8A493BF-3D33-4D1F-A9FE-8605AFB2C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569EA67D-DECD-4341-8636-019B776B55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/>
          <a:lstStyle/>
          <a:p>
            <a:fld id="{B8A493BF-3D33-4D1F-A9FE-8605AFB2C8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/>
          <a:lstStyle/>
          <a:p>
            <a:fld id="{569EA67D-DECD-4341-8636-019B776B55DD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/>
          <a:lstStyle/>
          <a:p>
            <a:fld id="{B8A493BF-3D33-4D1F-A9FE-8605AFB2C8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943600"/>
            <a:ext cx="12192000" cy="9432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190501"/>
            <a:ext cx="12191999" cy="57530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" y="5943600"/>
            <a:ext cx="1219199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375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375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75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75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2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375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375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75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75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3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375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375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75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75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4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375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375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75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75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5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375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375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75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75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i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b="1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b="1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971800"/>
            <a:ext cx="7543800" cy="1524000"/>
          </a:xfrm>
        </p:spPr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419600"/>
            <a:ext cx="6858000" cy="16002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The Bush Doctrine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Dr. King-Owen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[14.04]</a:t>
            </a:r>
          </a:p>
        </p:txBody>
      </p:sp>
    </p:spTree>
    <p:extLst>
      <p:ext uri="{BB962C8B-B14F-4D97-AF65-F5344CB8AC3E}">
        <p14:creationId xmlns:p14="http://schemas.microsoft.com/office/powerpoint/2010/main" val="21443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0"/>
            <a:ext cx="9144000" cy="7908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Bush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1"/>
            <a:ext cx="12192000" cy="59816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Bush Doctrine (2002)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Axis of Evil – identify governments that encourage terrorism (Iraq, North Korea, Iran)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Unilateralism – U.S. is willing to use military force anywhere without support or permission from any other country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Democracy – it is in America’s best interest to promote democracy in other countries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Pre-emptive War – U.S. can go to war </a:t>
            </a:r>
            <a:r>
              <a:rPr lang="en-US" i="1" dirty="0" smtClean="0">
                <a:solidFill>
                  <a:srgbClr val="FF0000"/>
                </a:solidFill>
              </a:rPr>
              <a:t>before</a:t>
            </a:r>
            <a:r>
              <a:rPr lang="en-US" dirty="0" smtClean="0">
                <a:solidFill>
                  <a:srgbClr val="FF0000"/>
                </a:solidFill>
              </a:rPr>
              <a:t> another country attacks America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5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ntoon.com/toons/2002/KeefeM20020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" y="22412"/>
            <a:ext cx="10936941" cy="68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2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Iraqi Freedom, 2003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U.S. + Great Britain invaded Iraq in 2003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Goal:  to remove “weapons of mass destruction” held by Saddam Hussein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Both U.S. and G.B. favored “regime change” to free the Iraqi people from Hussein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Hussein was captured in 2003, tried, and executed in 2006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No weapons of mass destruction have been found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Torture – U.S. tortured “enemy combatants” to gain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mmentisfree.guardian.co.uk/saddam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0" y="-13448"/>
            <a:ext cx="10307173" cy="687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EC8X5fx4MOo/TQ_wwn3yMJI/AAAAAAAAEQA/NveLVt_ytlY/s1600/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7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09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Abu-ghraib-le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930"/>
            <a:ext cx="4495753" cy="37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AbuGhraibAbuse-standing-on-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52" y="8965"/>
            <a:ext cx="5146561" cy="684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internationalist.org/iraqtorturecdo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303745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771876" y="4724400"/>
            <a:ext cx="190525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bs.org/independentlens/paulconrad/cartoons_sm/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r="8817"/>
          <a:stretch/>
        </p:blipFill>
        <p:spPr bwMode="auto">
          <a:xfrm>
            <a:off x="914401" y="0"/>
            <a:ext cx="4724400" cy="67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greg.org/archive/stop_bush_se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62" y="-118262"/>
            <a:ext cx="5637477" cy="691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9/11:  8:46 a.m.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 young men, members of al-Qaeda, a militant Islamic terrorist organization, hijack 4 planes: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2 flew into the World Trade Center </a:t>
            </a:r>
            <a:r>
              <a:rPr lang="en-US" dirty="0" smtClean="0"/>
              <a:t>(symbol of U.S. economic power)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1 into the Pentagon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1 into a field in PA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2,996 deaths from the attacks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Cost:  $178 billion in damage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Flight paths of hijacked planes-September 11 atta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" y="13447"/>
            <a:ext cx="10576570" cy="68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al-Qaeda claimed that the attacks were a response to: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U.S. support for Israel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U.S. troops in Saudi Arabia (leftover from the Gulf War)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Economic sanctions against Iraq (1990-2003)</a:t>
            </a:r>
          </a:p>
          <a:p>
            <a:r>
              <a:rPr lang="en-US" sz="4000" dirty="0">
                <a:solidFill>
                  <a:srgbClr val="FF0000"/>
                </a:solidFill>
              </a:rPr>
              <a:t>Why the World Trade Center?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Symbolic of U.S. economic power in the world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Symbolic of American greed to radicals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7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September 17 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82" y="-17930"/>
            <a:ext cx="8594911" cy="68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9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Declaration of a “War on Terror”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U.S. will hunt down the terrorists: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USA Patriot Act (2001)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Makes it easier to track and prosecute terrorists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Creation of Department of Homeland Security (2002)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 coordinate intelligence on terrorism to protect America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 U.S. invaded Afghanistan in 2001: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Taliban, radical Muslims, had harbored al-Qaeda there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9525"/>
            <a:ext cx="51511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1" y="190500"/>
            <a:ext cx="400778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19" y="2865383"/>
            <a:ext cx="5142006" cy="399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0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ragilecologies.com/blog/wp-content/uploads/2010/09/afghan_map_revi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eptember11news.com/Dec6_afghan_cavewar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7930"/>
            <a:ext cx="8917077" cy="684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9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104</TotalTime>
  <Words>342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Times New Roman</vt:lpstr>
      <vt:lpstr>NewsPrint</vt:lpstr>
      <vt:lpstr>United States History</vt:lpstr>
      <vt:lpstr>9/11:  8:46 a.m.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Bush Doctrine</vt:lpstr>
      <vt:lpstr>PowerPoint Presentation</vt:lpstr>
      <vt:lpstr>Operation Iraqi Freedom, 2003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Brycen Baugh</cp:lastModifiedBy>
  <cp:revision>20</cp:revision>
  <dcterms:created xsi:type="dcterms:W3CDTF">2012-05-20T13:27:52Z</dcterms:created>
  <dcterms:modified xsi:type="dcterms:W3CDTF">2015-05-08T13:08:47Z</dcterms:modified>
</cp:coreProperties>
</file>