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58" r:id="rId6"/>
    <p:sldId id="265" r:id="rId7"/>
    <p:sldId id="262" r:id="rId8"/>
    <p:sldId id="264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D0FE4-B4ED-48C2-9924-88DCA9D41CD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02B2E-EEBD-46CC-A588-86228999E2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r="22277"/>
          <a:stretch/>
        </p:blipFill>
        <p:spPr>
          <a:xfrm>
            <a:off x="2832100" y="-1"/>
            <a:ext cx="324040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5" r="41026" b="1061"/>
          <a:stretch/>
        </p:blipFill>
        <p:spPr>
          <a:xfrm>
            <a:off x="0" y="-1"/>
            <a:ext cx="2438400" cy="68580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8" r="40770"/>
          <a:stretch/>
        </p:blipFill>
        <p:spPr bwMode="auto">
          <a:xfrm>
            <a:off x="6464213" y="-1"/>
            <a:ext cx="26797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2438400" y="-1"/>
            <a:ext cx="41148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46978" y="-1"/>
            <a:ext cx="420624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D0FE4-B4ED-48C2-9924-88DCA9D41CD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02B2E-EEBD-46CC-A588-86228999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D0FE4-B4ED-48C2-9924-88DCA9D41CD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02B2E-EEBD-46CC-A588-86228999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D0FE4-B4ED-48C2-9924-88DCA9D41CD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02B2E-EEBD-46CC-A588-86228999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D0FE4-B4ED-48C2-9924-88DCA9D41CD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02B2E-EEBD-46CC-A588-86228999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D0FE4-B4ED-48C2-9924-88DCA9D41CD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02B2E-EEBD-46CC-A588-86228999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D0FE4-B4ED-48C2-9924-88DCA9D41CD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02B2E-EEBD-46CC-A588-86228999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D0FE4-B4ED-48C2-9924-88DCA9D41CD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02B2E-EEBD-46CC-A588-86228999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4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D0FE4-B4ED-48C2-9924-88DCA9D41CD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02B2E-EEBD-46CC-A588-86228999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D0FE4-B4ED-48C2-9924-88DCA9D41CD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02B2E-EEBD-46CC-A588-86228999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D0FE4-B4ED-48C2-9924-88DCA9D41CDD}" type="datetimeFigureOut">
              <a:rPr lang="en-US" smtClean="0"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02B2E-EEBD-46CC-A588-86228999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8" r="40770"/>
          <a:stretch/>
        </p:blipFill>
        <p:spPr bwMode="auto">
          <a:xfrm>
            <a:off x="6464213" y="-1"/>
            <a:ext cx="26797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6046978" y="-1"/>
            <a:ext cx="420624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r="22277"/>
          <a:stretch/>
        </p:blipFill>
        <p:spPr>
          <a:xfrm>
            <a:off x="2832100" y="-1"/>
            <a:ext cx="3240405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438400" y="-1"/>
            <a:ext cx="41148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5" r="41026" b="1061"/>
          <a:stretch/>
        </p:blipFill>
        <p:spPr>
          <a:xfrm>
            <a:off x="0" y="-1"/>
            <a:ext cx="24384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  <a:prstGeom prst="rect">
            <a:avLst/>
          </a:prstGeom>
          <a:solidFill>
            <a:schemeClr val="tx1">
              <a:alpha val="86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8915400" cy="5273675"/>
          </a:xfrm>
          <a:prstGeom prst="rect">
            <a:avLst/>
          </a:prstGeom>
          <a:solidFill>
            <a:srgbClr val="3E1716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1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13" name="cashreg.wav"/>
          </p:stSnd>
        </p:sndAc>
      </p:transition>
    </mc:Choice>
    <mc:Fallback xmlns="">
      <p:transition spd="slow">
        <p:fade/>
        <p:sndAc>
          <p:stSnd>
            <p:snd r:embed="rId17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ebdings" pitchFamily="18" charset="2"/>
        <a:buChar char=""/>
        <a:defRPr sz="3200" b="1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rgbClr val="FFC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b="1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Progressive </a:t>
            </a:r>
            <a:r>
              <a:rPr lang="en-US" dirty="0" smtClean="0"/>
              <a:t>Presidents</a:t>
            </a:r>
          </a:p>
          <a:p>
            <a:r>
              <a:rPr lang="en-US" dirty="0" smtClean="0"/>
              <a:t>Dr</a:t>
            </a:r>
            <a:r>
              <a:rPr lang="en-US" dirty="0" smtClean="0"/>
              <a:t>. King-Owen</a:t>
            </a:r>
          </a:p>
          <a:p>
            <a:r>
              <a:rPr lang="en-US" dirty="0" smtClean="0"/>
              <a:t>[8.02]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r="11732"/>
          <a:stretch/>
        </p:blipFill>
        <p:spPr bwMode="auto">
          <a:xfrm>
            <a:off x="31955" y="0"/>
            <a:ext cx="44982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14" y="551987"/>
            <a:ext cx="4537586" cy="623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13" y="34412"/>
            <a:ext cx="9138486" cy="651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447800"/>
            <a:ext cx="2590800" cy="52736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President Roosevelt shoots “</a:t>
            </a:r>
            <a:r>
              <a:rPr lang="en-US" dirty="0" smtClean="0">
                <a:solidFill>
                  <a:srgbClr val="FFFF00"/>
                </a:solidFill>
              </a:rPr>
              <a:t>bad trusts</a:t>
            </a:r>
            <a:r>
              <a:rPr lang="en-US" dirty="0" smtClean="0"/>
              <a:t>” and ties up “</a:t>
            </a:r>
            <a:r>
              <a:rPr lang="en-US" dirty="0" smtClean="0">
                <a:solidFill>
                  <a:srgbClr val="92D050"/>
                </a:solidFill>
              </a:rPr>
              <a:t>good trusts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06"/>
            <a:ext cx="6477000" cy="69210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</p:pic>
      <p:sp>
        <p:nvSpPr>
          <p:cNvPr id="4" name="Freeform 3"/>
          <p:cNvSpPr/>
          <p:nvPr/>
        </p:nvSpPr>
        <p:spPr>
          <a:xfrm>
            <a:off x="39414" y="3810000"/>
            <a:ext cx="1471448" cy="1481959"/>
          </a:xfrm>
          <a:custGeom>
            <a:avLst/>
            <a:gdLst>
              <a:gd name="connsiteX0" fmla="*/ 1418897 w 1471448"/>
              <a:gd name="connsiteY0" fmla="*/ 147145 h 1481959"/>
              <a:gd name="connsiteX1" fmla="*/ 1418897 w 1471448"/>
              <a:gd name="connsiteY1" fmla="*/ 147145 h 1481959"/>
              <a:gd name="connsiteX2" fmla="*/ 1219200 w 1471448"/>
              <a:gd name="connsiteY2" fmla="*/ 126124 h 1481959"/>
              <a:gd name="connsiteX3" fmla="*/ 1208690 w 1471448"/>
              <a:gd name="connsiteY3" fmla="*/ 157655 h 1481959"/>
              <a:gd name="connsiteX4" fmla="*/ 1166648 w 1471448"/>
              <a:gd name="connsiteY4" fmla="*/ 147145 h 1481959"/>
              <a:gd name="connsiteX5" fmla="*/ 1103586 w 1471448"/>
              <a:gd name="connsiteY5" fmla="*/ 84083 h 1481959"/>
              <a:gd name="connsiteX6" fmla="*/ 1040524 w 1471448"/>
              <a:gd name="connsiteY6" fmla="*/ 73573 h 1481959"/>
              <a:gd name="connsiteX7" fmla="*/ 956441 w 1471448"/>
              <a:gd name="connsiteY7" fmla="*/ 105104 h 1481959"/>
              <a:gd name="connsiteX8" fmla="*/ 924910 w 1471448"/>
              <a:gd name="connsiteY8" fmla="*/ 126124 h 1481959"/>
              <a:gd name="connsiteX9" fmla="*/ 861848 w 1471448"/>
              <a:gd name="connsiteY9" fmla="*/ 84083 h 1481959"/>
              <a:gd name="connsiteX10" fmla="*/ 851338 w 1471448"/>
              <a:gd name="connsiteY10" fmla="*/ 42042 h 1481959"/>
              <a:gd name="connsiteX11" fmla="*/ 819807 w 1471448"/>
              <a:gd name="connsiteY11" fmla="*/ 21021 h 1481959"/>
              <a:gd name="connsiteX12" fmla="*/ 746235 w 1471448"/>
              <a:gd name="connsiteY12" fmla="*/ 0 h 1481959"/>
              <a:gd name="connsiteX13" fmla="*/ 599090 w 1471448"/>
              <a:gd name="connsiteY13" fmla="*/ 10510 h 1481959"/>
              <a:gd name="connsiteX14" fmla="*/ 546538 w 1471448"/>
              <a:gd name="connsiteY14" fmla="*/ 63062 h 1481959"/>
              <a:gd name="connsiteX15" fmla="*/ 483476 w 1471448"/>
              <a:gd name="connsiteY15" fmla="*/ 84083 h 1481959"/>
              <a:gd name="connsiteX16" fmla="*/ 451945 w 1471448"/>
              <a:gd name="connsiteY16" fmla="*/ 94593 h 1481959"/>
              <a:gd name="connsiteX17" fmla="*/ 420414 w 1471448"/>
              <a:gd name="connsiteY17" fmla="*/ 105104 h 1481959"/>
              <a:gd name="connsiteX18" fmla="*/ 367862 w 1471448"/>
              <a:gd name="connsiteY18" fmla="*/ 115614 h 1481959"/>
              <a:gd name="connsiteX19" fmla="*/ 304800 w 1471448"/>
              <a:gd name="connsiteY19" fmla="*/ 157655 h 1481959"/>
              <a:gd name="connsiteX20" fmla="*/ 199697 w 1471448"/>
              <a:gd name="connsiteY20" fmla="*/ 294290 h 1481959"/>
              <a:gd name="connsiteX21" fmla="*/ 189186 w 1471448"/>
              <a:gd name="connsiteY21" fmla="*/ 325821 h 1481959"/>
              <a:gd name="connsiteX22" fmla="*/ 168166 w 1471448"/>
              <a:gd name="connsiteY22" fmla="*/ 357352 h 1481959"/>
              <a:gd name="connsiteX23" fmla="*/ 157655 w 1471448"/>
              <a:gd name="connsiteY23" fmla="*/ 399393 h 1481959"/>
              <a:gd name="connsiteX24" fmla="*/ 136635 w 1471448"/>
              <a:gd name="connsiteY24" fmla="*/ 462455 h 1481959"/>
              <a:gd name="connsiteX25" fmla="*/ 126124 w 1471448"/>
              <a:gd name="connsiteY25" fmla="*/ 493986 h 1481959"/>
              <a:gd name="connsiteX26" fmla="*/ 105103 w 1471448"/>
              <a:gd name="connsiteY26" fmla="*/ 525517 h 1481959"/>
              <a:gd name="connsiteX27" fmla="*/ 94593 w 1471448"/>
              <a:gd name="connsiteY27" fmla="*/ 578069 h 1481959"/>
              <a:gd name="connsiteX28" fmla="*/ 84083 w 1471448"/>
              <a:gd name="connsiteY28" fmla="*/ 609600 h 1481959"/>
              <a:gd name="connsiteX29" fmla="*/ 73572 w 1471448"/>
              <a:gd name="connsiteY29" fmla="*/ 683173 h 1481959"/>
              <a:gd name="connsiteX30" fmla="*/ 52552 w 1471448"/>
              <a:gd name="connsiteY30" fmla="*/ 746235 h 1481959"/>
              <a:gd name="connsiteX31" fmla="*/ 42041 w 1471448"/>
              <a:gd name="connsiteY31" fmla="*/ 788276 h 1481959"/>
              <a:gd name="connsiteX32" fmla="*/ 10510 w 1471448"/>
              <a:gd name="connsiteY32" fmla="*/ 882869 h 1481959"/>
              <a:gd name="connsiteX33" fmla="*/ 0 w 1471448"/>
              <a:gd name="connsiteY33" fmla="*/ 914400 h 1481959"/>
              <a:gd name="connsiteX34" fmla="*/ 31531 w 1471448"/>
              <a:gd name="connsiteY34" fmla="*/ 1061545 h 1481959"/>
              <a:gd name="connsiteX35" fmla="*/ 42041 w 1471448"/>
              <a:gd name="connsiteY35" fmla="*/ 1093076 h 1481959"/>
              <a:gd name="connsiteX36" fmla="*/ 73572 w 1471448"/>
              <a:gd name="connsiteY36" fmla="*/ 1114097 h 1481959"/>
              <a:gd name="connsiteX37" fmla="*/ 115614 w 1471448"/>
              <a:gd name="connsiteY37" fmla="*/ 1166648 h 1481959"/>
              <a:gd name="connsiteX38" fmla="*/ 136635 w 1471448"/>
              <a:gd name="connsiteY38" fmla="*/ 1229710 h 1481959"/>
              <a:gd name="connsiteX39" fmla="*/ 147145 w 1471448"/>
              <a:gd name="connsiteY39" fmla="*/ 1261242 h 1481959"/>
              <a:gd name="connsiteX40" fmla="*/ 199697 w 1471448"/>
              <a:gd name="connsiteY40" fmla="*/ 1313793 h 1481959"/>
              <a:gd name="connsiteX41" fmla="*/ 252248 w 1471448"/>
              <a:gd name="connsiteY41" fmla="*/ 1376855 h 1481959"/>
              <a:gd name="connsiteX42" fmla="*/ 493986 w 1471448"/>
              <a:gd name="connsiteY42" fmla="*/ 1366345 h 1481959"/>
              <a:gd name="connsiteX43" fmla="*/ 515007 w 1471448"/>
              <a:gd name="connsiteY43" fmla="*/ 1303283 h 1481959"/>
              <a:gd name="connsiteX44" fmla="*/ 546538 w 1471448"/>
              <a:gd name="connsiteY44" fmla="*/ 1240221 h 1481959"/>
              <a:gd name="connsiteX45" fmla="*/ 567559 w 1471448"/>
              <a:gd name="connsiteY45" fmla="*/ 1282262 h 1481959"/>
              <a:gd name="connsiteX46" fmla="*/ 546538 w 1471448"/>
              <a:gd name="connsiteY46" fmla="*/ 1376855 h 1481959"/>
              <a:gd name="connsiteX47" fmla="*/ 620110 w 1471448"/>
              <a:gd name="connsiteY47" fmla="*/ 1439917 h 1481959"/>
              <a:gd name="connsiteX48" fmla="*/ 704193 w 1471448"/>
              <a:gd name="connsiteY48" fmla="*/ 1450428 h 1481959"/>
              <a:gd name="connsiteX49" fmla="*/ 735724 w 1471448"/>
              <a:gd name="connsiteY49" fmla="*/ 1460938 h 1481959"/>
              <a:gd name="connsiteX50" fmla="*/ 809297 w 1471448"/>
              <a:gd name="connsiteY50" fmla="*/ 1481959 h 1481959"/>
              <a:gd name="connsiteX51" fmla="*/ 893379 w 1471448"/>
              <a:gd name="connsiteY51" fmla="*/ 1471448 h 1481959"/>
              <a:gd name="connsiteX52" fmla="*/ 935421 w 1471448"/>
              <a:gd name="connsiteY52" fmla="*/ 1460938 h 1481959"/>
              <a:gd name="connsiteX53" fmla="*/ 956441 w 1471448"/>
              <a:gd name="connsiteY53" fmla="*/ 1429407 h 1481959"/>
              <a:gd name="connsiteX54" fmla="*/ 945931 w 1471448"/>
              <a:gd name="connsiteY54" fmla="*/ 1397876 h 1481959"/>
              <a:gd name="connsiteX55" fmla="*/ 1019503 w 1471448"/>
              <a:gd name="connsiteY55" fmla="*/ 1418897 h 1481959"/>
              <a:gd name="connsiteX56" fmla="*/ 1040524 w 1471448"/>
              <a:gd name="connsiteY56" fmla="*/ 1450428 h 1481959"/>
              <a:gd name="connsiteX57" fmla="*/ 1166648 w 1471448"/>
              <a:gd name="connsiteY57" fmla="*/ 1429407 h 1481959"/>
              <a:gd name="connsiteX58" fmla="*/ 1240221 w 1471448"/>
              <a:gd name="connsiteY58" fmla="*/ 1408386 h 1481959"/>
              <a:gd name="connsiteX59" fmla="*/ 1250731 w 1471448"/>
              <a:gd name="connsiteY59" fmla="*/ 1345324 h 1481959"/>
              <a:gd name="connsiteX60" fmla="*/ 1187669 w 1471448"/>
              <a:gd name="connsiteY60" fmla="*/ 1303283 h 1481959"/>
              <a:gd name="connsiteX61" fmla="*/ 1156138 w 1471448"/>
              <a:gd name="connsiteY61" fmla="*/ 1282262 h 1481959"/>
              <a:gd name="connsiteX62" fmla="*/ 1114097 w 1471448"/>
              <a:gd name="connsiteY62" fmla="*/ 1240221 h 1481959"/>
              <a:gd name="connsiteX63" fmla="*/ 1103586 w 1471448"/>
              <a:gd name="connsiteY63" fmla="*/ 1208690 h 1481959"/>
              <a:gd name="connsiteX64" fmla="*/ 1114097 w 1471448"/>
              <a:gd name="connsiteY64" fmla="*/ 1103586 h 1481959"/>
              <a:gd name="connsiteX65" fmla="*/ 1135117 w 1471448"/>
              <a:gd name="connsiteY65" fmla="*/ 1040524 h 1481959"/>
              <a:gd name="connsiteX66" fmla="*/ 1208690 w 1471448"/>
              <a:gd name="connsiteY66" fmla="*/ 788276 h 1481959"/>
              <a:gd name="connsiteX67" fmla="*/ 1271752 w 1471448"/>
              <a:gd name="connsiteY67" fmla="*/ 746235 h 1481959"/>
              <a:gd name="connsiteX68" fmla="*/ 1313793 w 1471448"/>
              <a:gd name="connsiteY68" fmla="*/ 683173 h 1481959"/>
              <a:gd name="connsiteX69" fmla="*/ 1334814 w 1471448"/>
              <a:gd name="connsiteY69" fmla="*/ 651642 h 1481959"/>
              <a:gd name="connsiteX70" fmla="*/ 1366345 w 1471448"/>
              <a:gd name="connsiteY70" fmla="*/ 641131 h 1481959"/>
              <a:gd name="connsiteX71" fmla="*/ 1397876 w 1471448"/>
              <a:gd name="connsiteY71" fmla="*/ 546538 h 1481959"/>
              <a:gd name="connsiteX72" fmla="*/ 1408386 w 1471448"/>
              <a:gd name="connsiteY72" fmla="*/ 515007 h 1481959"/>
              <a:gd name="connsiteX73" fmla="*/ 1418897 w 1471448"/>
              <a:gd name="connsiteY73" fmla="*/ 357352 h 1481959"/>
              <a:gd name="connsiteX74" fmla="*/ 1429407 w 1471448"/>
              <a:gd name="connsiteY74" fmla="*/ 325821 h 1481959"/>
              <a:gd name="connsiteX75" fmla="*/ 1471448 w 1471448"/>
              <a:gd name="connsiteY75" fmla="*/ 262759 h 1481959"/>
              <a:gd name="connsiteX76" fmla="*/ 1460938 w 1471448"/>
              <a:gd name="connsiteY76" fmla="*/ 168166 h 1481959"/>
              <a:gd name="connsiteX77" fmla="*/ 1450428 w 1471448"/>
              <a:gd name="connsiteY77" fmla="*/ 136635 h 1481959"/>
              <a:gd name="connsiteX78" fmla="*/ 1387366 w 1471448"/>
              <a:gd name="connsiteY78" fmla="*/ 115614 h 1481959"/>
              <a:gd name="connsiteX79" fmla="*/ 1355835 w 1471448"/>
              <a:gd name="connsiteY79" fmla="*/ 105104 h 1481959"/>
              <a:gd name="connsiteX80" fmla="*/ 1313793 w 1471448"/>
              <a:gd name="connsiteY80" fmla="*/ 147145 h 1481959"/>
              <a:gd name="connsiteX81" fmla="*/ 1334814 w 1471448"/>
              <a:gd name="connsiteY81" fmla="*/ 441435 h 1481959"/>
              <a:gd name="connsiteX82" fmla="*/ 1334814 w 1471448"/>
              <a:gd name="connsiteY82" fmla="*/ 441435 h 148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471448" h="1481959">
                <a:moveTo>
                  <a:pt x="1418897" y="147145"/>
                </a:moveTo>
                <a:lnTo>
                  <a:pt x="1418897" y="147145"/>
                </a:lnTo>
                <a:cubicBezTo>
                  <a:pt x="1340240" y="120926"/>
                  <a:pt x="1305108" y="94885"/>
                  <a:pt x="1219200" y="126124"/>
                </a:cubicBezTo>
                <a:cubicBezTo>
                  <a:pt x="1208788" y="129910"/>
                  <a:pt x="1212193" y="147145"/>
                  <a:pt x="1208690" y="157655"/>
                </a:cubicBezTo>
                <a:cubicBezTo>
                  <a:pt x="1194676" y="154152"/>
                  <a:pt x="1178403" y="155541"/>
                  <a:pt x="1166648" y="147145"/>
                </a:cubicBezTo>
                <a:cubicBezTo>
                  <a:pt x="1119930" y="113775"/>
                  <a:pt x="1155179" y="101281"/>
                  <a:pt x="1103586" y="84083"/>
                </a:cubicBezTo>
                <a:cubicBezTo>
                  <a:pt x="1083369" y="77344"/>
                  <a:pt x="1061545" y="77076"/>
                  <a:pt x="1040524" y="73573"/>
                </a:cubicBezTo>
                <a:cubicBezTo>
                  <a:pt x="1013231" y="82670"/>
                  <a:pt x="981581" y="92534"/>
                  <a:pt x="956441" y="105104"/>
                </a:cubicBezTo>
                <a:cubicBezTo>
                  <a:pt x="945143" y="110753"/>
                  <a:pt x="935420" y="119117"/>
                  <a:pt x="924910" y="126124"/>
                </a:cubicBezTo>
                <a:cubicBezTo>
                  <a:pt x="894811" y="116091"/>
                  <a:pt x="880373" y="116501"/>
                  <a:pt x="861848" y="84083"/>
                </a:cubicBezTo>
                <a:cubicBezTo>
                  <a:pt x="854681" y="71541"/>
                  <a:pt x="859351" y="54061"/>
                  <a:pt x="851338" y="42042"/>
                </a:cubicBezTo>
                <a:cubicBezTo>
                  <a:pt x="844331" y="31532"/>
                  <a:pt x="831105" y="26670"/>
                  <a:pt x="819807" y="21021"/>
                </a:cubicBezTo>
                <a:cubicBezTo>
                  <a:pt x="804725" y="13480"/>
                  <a:pt x="759710" y="3369"/>
                  <a:pt x="746235" y="0"/>
                </a:cubicBezTo>
                <a:cubicBezTo>
                  <a:pt x="697187" y="3503"/>
                  <a:pt x="647515" y="1964"/>
                  <a:pt x="599090" y="10510"/>
                </a:cubicBezTo>
                <a:cubicBezTo>
                  <a:pt x="548321" y="19469"/>
                  <a:pt x="583294" y="40089"/>
                  <a:pt x="546538" y="63062"/>
                </a:cubicBezTo>
                <a:cubicBezTo>
                  <a:pt x="527748" y="74806"/>
                  <a:pt x="504497" y="77076"/>
                  <a:pt x="483476" y="84083"/>
                </a:cubicBezTo>
                <a:lnTo>
                  <a:pt x="451945" y="94593"/>
                </a:lnTo>
                <a:cubicBezTo>
                  <a:pt x="441435" y="98097"/>
                  <a:pt x="431278" y="102931"/>
                  <a:pt x="420414" y="105104"/>
                </a:cubicBezTo>
                <a:lnTo>
                  <a:pt x="367862" y="115614"/>
                </a:lnTo>
                <a:cubicBezTo>
                  <a:pt x="346841" y="129628"/>
                  <a:pt x="318814" y="136634"/>
                  <a:pt x="304800" y="157655"/>
                </a:cubicBezTo>
                <a:cubicBezTo>
                  <a:pt x="230745" y="268738"/>
                  <a:pt x="268534" y="225451"/>
                  <a:pt x="199697" y="294290"/>
                </a:cubicBezTo>
                <a:cubicBezTo>
                  <a:pt x="196193" y="304800"/>
                  <a:pt x="194141" y="315912"/>
                  <a:pt x="189186" y="325821"/>
                </a:cubicBezTo>
                <a:cubicBezTo>
                  <a:pt x="183537" y="337119"/>
                  <a:pt x="173142" y="345742"/>
                  <a:pt x="168166" y="357352"/>
                </a:cubicBezTo>
                <a:cubicBezTo>
                  <a:pt x="162476" y="370629"/>
                  <a:pt x="161806" y="385557"/>
                  <a:pt x="157655" y="399393"/>
                </a:cubicBezTo>
                <a:cubicBezTo>
                  <a:pt x="151288" y="420616"/>
                  <a:pt x="143642" y="441434"/>
                  <a:pt x="136635" y="462455"/>
                </a:cubicBezTo>
                <a:cubicBezTo>
                  <a:pt x="133132" y="472965"/>
                  <a:pt x="132270" y="484768"/>
                  <a:pt x="126124" y="493986"/>
                </a:cubicBezTo>
                <a:lnTo>
                  <a:pt x="105103" y="525517"/>
                </a:lnTo>
                <a:cubicBezTo>
                  <a:pt x="101600" y="543034"/>
                  <a:pt x="98926" y="560738"/>
                  <a:pt x="94593" y="578069"/>
                </a:cubicBezTo>
                <a:cubicBezTo>
                  <a:pt x="91906" y="588817"/>
                  <a:pt x="86256" y="598736"/>
                  <a:pt x="84083" y="609600"/>
                </a:cubicBezTo>
                <a:cubicBezTo>
                  <a:pt x="79225" y="633892"/>
                  <a:pt x="79142" y="659034"/>
                  <a:pt x="73572" y="683173"/>
                </a:cubicBezTo>
                <a:cubicBezTo>
                  <a:pt x="68590" y="704763"/>
                  <a:pt x="57926" y="724739"/>
                  <a:pt x="52552" y="746235"/>
                </a:cubicBezTo>
                <a:cubicBezTo>
                  <a:pt x="49048" y="760249"/>
                  <a:pt x="46192" y="774440"/>
                  <a:pt x="42041" y="788276"/>
                </a:cubicBezTo>
                <a:cubicBezTo>
                  <a:pt x="42016" y="788361"/>
                  <a:pt x="15779" y="867062"/>
                  <a:pt x="10510" y="882869"/>
                </a:cubicBezTo>
                <a:lnTo>
                  <a:pt x="0" y="914400"/>
                </a:lnTo>
                <a:cubicBezTo>
                  <a:pt x="13259" y="1020473"/>
                  <a:pt x="1577" y="971684"/>
                  <a:pt x="31531" y="1061545"/>
                </a:cubicBezTo>
                <a:cubicBezTo>
                  <a:pt x="35034" y="1072055"/>
                  <a:pt x="32823" y="1086931"/>
                  <a:pt x="42041" y="1093076"/>
                </a:cubicBezTo>
                <a:lnTo>
                  <a:pt x="73572" y="1114097"/>
                </a:lnTo>
                <a:cubicBezTo>
                  <a:pt x="111907" y="1229096"/>
                  <a:pt x="47695" y="1057980"/>
                  <a:pt x="115614" y="1166648"/>
                </a:cubicBezTo>
                <a:cubicBezTo>
                  <a:pt x="127358" y="1185438"/>
                  <a:pt x="129628" y="1208689"/>
                  <a:pt x="136635" y="1229710"/>
                </a:cubicBezTo>
                <a:cubicBezTo>
                  <a:pt x="140139" y="1240221"/>
                  <a:pt x="140999" y="1252024"/>
                  <a:pt x="147145" y="1261242"/>
                </a:cubicBezTo>
                <a:cubicBezTo>
                  <a:pt x="185684" y="1319050"/>
                  <a:pt x="147144" y="1270000"/>
                  <a:pt x="199697" y="1313793"/>
                </a:cubicBezTo>
                <a:cubicBezTo>
                  <a:pt x="230044" y="1339082"/>
                  <a:pt x="231580" y="1345851"/>
                  <a:pt x="252248" y="1376855"/>
                </a:cubicBezTo>
                <a:cubicBezTo>
                  <a:pt x="332827" y="1373352"/>
                  <a:pt x="416318" y="1388092"/>
                  <a:pt x="493986" y="1366345"/>
                </a:cubicBezTo>
                <a:cubicBezTo>
                  <a:pt x="515323" y="1360371"/>
                  <a:pt x="508000" y="1324304"/>
                  <a:pt x="515007" y="1303283"/>
                </a:cubicBezTo>
                <a:cubicBezTo>
                  <a:pt x="529512" y="1259767"/>
                  <a:pt x="519370" y="1280972"/>
                  <a:pt x="546538" y="1240221"/>
                </a:cubicBezTo>
                <a:cubicBezTo>
                  <a:pt x="553545" y="1254235"/>
                  <a:pt x="566000" y="1266672"/>
                  <a:pt x="567559" y="1282262"/>
                </a:cubicBezTo>
                <a:cubicBezTo>
                  <a:pt x="570404" y="1310717"/>
                  <a:pt x="555896" y="1348779"/>
                  <a:pt x="546538" y="1376855"/>
                </a:cubicBezTo>
                <a:cubicBezTo>
                  <a:pt x="571062" y="1397876"/>
                  <a:pt x="590840" y="1426258"/>
                  <a:pt x="620110" y="1439917"/>
                </a:cubicBezTo>
                <a:cubicBezTo>
                  <a:pt x="645706" y="1451862"/>
                  <a:pt x="676403" y="1445375"/>
                  <a:pt x="704193" y="1450428"/>
                </a:cubicBezTo>
                <a:cubicBezTo>
                  <a:pt x="715093" y="1452410"/>
                  <a:pt x="725071" y="1457895"/>
                  <a:pt x="735724" y="1460938"/>
                </a:cubicBezTo>
                <a:cubicBezTo>
                  <a:pt x="828080" y="1487324"/>
                  <a:pt x="733717" y="1456764"/>
                  <a:pt x="809297" y="1481959"/>
                </a:cubicBezTo>
                <a:cubicBezTo>
                  <a:pt x="837324" y="1478455"/>
                  <a:pt x="865518" y="1476092"/>
                  <a:pt x="893379" y="1471448"/>
                </a:cubicBezTo>
                <a:cubicBezTo>
                  <a:pt x="907628" y="1469073"/>
                  <a:pt x="923402" y="1468951"/>
                  <a:pt x="935421" y="1460938"/>
                </a:cubicBezTo>
                <a:cubicBezTo>
                  <a:pt x="945931" y="1453931"/>
                  <a:pt x="949434" y="1439917"/>
                  <a:pt x="956441" y="1429407"/>
                </a:cubicBezTo>
                <a:cubicBezTo>
                  <a:pt x="952938" y="1418897"/>
                  <a:pt x="936713" y="1404021"/>
                  <a:pt x="945931" y="1397876"/>
                </a:cubicBezTo>
                <a:cubicBezTo>
                  <a:pt x="950331" y="1394942"/>
                  <a:pt x="1011381" y="1416190"/>
                  <a:pt x="1019503" y="1418897"/>
                </a:cubicBezTo>
                <a:cubicBezTo>
                  <a:pt x="1026510" y="1429407"/>
                  <a:pt x="1028096" y="1448168"/>
                  <a:pt x="1040524" y="1450428"/>
                </a:cubicBezTo>
                <a:cubicBezTo>
                  <a:pt x="1097935" y="1460866"/>
                  <a:pt x="1121849" y="1442206"/>
                  <a:pt x="1166648" y="1429407"/>
                </a:cubicBezTo>
                <a:cubicBezTo>
                  <a:pt x="1259004" y="1403021"/>
                  <a:pt x="1164641" y="1433581"/>
                  <a:pt x="1240221" y="1408386"/>
                </a:cubicBezTo>
                <a:cubicBezTo>
                  <a:pt x="1254156" y="1387483"/>
                  <a:pt x="1276839" y="1371432"/>
                  <a:pt x="1250731" y="1345324"/>
                </a:cubicBezTo>
                <a:cubicBezTo>
                  <a:pt x="1232867" y="1327460"/>
                  <a:pt x="1208690" y="1317297"/>
                  <a:pt x="1187669" y="1303283"/>
                </a:cubicBezTo>
                <a:lnTo>
                  <a:pt x="1156138" y="1282262"/>
                </a:lnTo>
                <a:cubicBezTo>
                  <a:pt x="1128112" y="1198181"/>
                  <a:pt x="1170151" y="1296274"/>
                  <a:pt x="1114097" y="1240221"/>
                </a:cubicBezTo>
                <a:cubicBezTo>
                  <a:pt x="1106263" y="1232387"/>
                  <a:pt x="1107090" y="1219200"/>
                  <a:pt x="1103586" y="1208690"/>
                </a:cubicBezTo>
                <a:cubicBezTo>
                  <a:pt x="1107090" y="1173655"/>
                  <a:pt x="1107608" y="1138192"/>
                  <a:pt x="1114097" y="1103586"/>
                </a:cubicBezTo>
                <a:cubicBezTo>
                  <a:pt x="1118180" y="1081808"/>
                  <a:pt x="1135117" y="1040524"/>
                  <a:pt x="1135117" y="1040524"/>
                </a:cubicBezTo>
                <a:cubicBezTo>
                  <a:pt x="1148789" y="944828"/>
                  <a:pt x="1152099" y="887311"/>
                  <a:pt x="1208690" y="788276"/>
                </a:cubicBezTo>
                <a:cubicBezTo>
                  <a:pt x="1221224" y="766341"/>
                  <a:pt x="1271752" y="746235"/>
                  <a:pt x="1271752" y="746235"/>
                </a:cubicBezTo>
                <a:lnTo>
                  <a:pt x="1313793" y="683173"/>
                </a:lnTo>
                <a:cubicBezTo>
                  <a:pt x="1320800" y="672663"/>
                  <a:pt x="1322830" y="655637"/>
                  <a:pt x="1334814" y="651642"/>
                </a:cubicBezTo>
                <a:lnTo>
                  <a:pt x="1366345" y="641131"/>
                </a:lnTo>
                <a:lnTo>
                  <a:pt x="1397876" y="546538"/>
                </a:lnTo>
                <a:lnTo>
                  <a:pt x="1408386" y="515007"/>
                </a:lnTo>
                <a:cubicBezTo>
                  <a:pt x="1411890" y="462455"/>
                  <a:pt x="1413081" y="409698"/>
                  <a:pt x="1418897" y="357352"/>
                </a:cubicBezTo>
                <a:cubicBezTo>
                  <a:pt x="1420120" y="346341"/>
                  <a:pt x="1424027" y="335506"/>
                  <a:pt x="1429407" y="325821"/>
                </a:cubicBezTo>
                <a:cubicBezTo>
                  <a:pt x="1441676" y="303737"/>
                  <a:pt x="1471448" y="262759"/>
                  <a:pt x="1471448" y="262759"/>
                </a:cubicBezTo>
                <a:cubicBezTo>
                  <a:pt x="1467945" y="231228"/>
                  <a:pt x="1466153" y="199459"/>
                  <a:pt x="1460938" y="168166"/>
                </a:cubicBezTo>
                <a:cubicBezTo>
                  <a:pt x="1459117" y="157238"/>
                  <a:pt x="1459443" y="143074"/>
                  <a:pt x="1450428" y="136635"/>
                </a:cubicBezTo>
                <a:cubicBezTo>
                  <a:pt x="1432398" y="123756"/>
                  <a:pt x="1408387" y="122621"/>
                  <a:pt x="1387366" y="115614"/>
                </a:cubicBezTo>
                <a:lnTo>
                  <a:pt x="1355835" y="105104"/>
                </a:lnTo>
                <a:cubicBezTo>
                  <a:pt x="1303596" y="118163"/>
                  <a:pt x="1313793" y="101169"/>
                  <a:pt x="1313793" y="147145"/>
                </a:cubicBezTo>
                <a:lnTo>
                  <a:pt x="1334814" y="441435"/>
                </a:lnTo>
                <a:lnTo>
                  <a:pt x="1334814" y="441435"/>
                </a:lnTo>
              </a:path>
            </a:pathLst>
          </a:custGeom>
          <a:solidFill>
            <a:srgbClr val="92D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313793" y="4477407"/>
            <a:ext cx="2785241" cy="2354317"/>
          </a:xfrm>
          <a:custGeom>
            <a:avLst/>
            <a:gdLst>
              <a:gd name="connsiteX0" fmla="*/ 1681655 w 2785241"/>
              <a:gd name="connsiteY0" fmla="*/ 2102069 h 2354317"/>
              <a:gd name="connsiteX1" fmla="*/ 1681655 w 2785241"/>
              <a:gd name="connsiteY1" fmla="*/ 2102069 h 2354317"/>
              <a:gd name="connsiteX2" fmla="*/ 1692166 w 2785241"/>
              <a:gd name="connsiteY2" fmla="*/ 2007476 h 2354317"/>
              <a:gd name="connsiteX3" fmla="*/ 1702676 w 2785241"/>
              <a:gd name="connsiteY3" fmla="*/ 1975945 h 2354317"/>
              <a:gd name="connsiteX4" fmla="*/ 1671145 w 2785241"/>
              <a:gd name="connsiteY4" fmla="*/ 1776248 h 2354317"/>
              <a:gd name="connsiteX5" fmla="*/ 1639614 w 2785241"/>
              <a:gd name="connsiteY5" fmla="*/ 1660634 h 2354317"/>
              <a:gd name="connsiteX6" fmla="*/ 1650124 w 2785241"/>
              <a:gd name="connsiteY6" fmla="*/ 1576552 h 2354317"/>
              <a:gd name="connsiteX7" fmla="*/ 1660635 w 2785241"/>
              <a:gd name="connsiteY7" fmla="*/ 1545021 h 2354317"/>
              <a:gd name="connsiteX8" fmla="*/ 1692166 w 2785241"/>
              <a:gd name="connsiteY8" fmla="*/ 1524000 h 2354317"/>
              <a:gd name="connsiteX9" fmla="*/ 1723697 w 2785241"/>
              <a:gd name="connsiteY9" fmla="*/ 1513490 h 2354317"/>
              <a:gd name="connsiteX10" fmla="*/ 1734207 w 2785241"/>
              <a:gd name="connsiteY10" fmla="*/ 1545021 h 2354317"/>
              <a:gd name="connsiteX11" fmla="*/ 1765738 w 2785241"/>
              <a:gd name="connsiteY11" fmla="*/ 1576552 h 2354317"/>
              <a:gd name="connsiteX12" fmla="*/ 1734207 w 2785241"/>
              <a:gd name="connsiteY12" fmla="*/ 1650124 h 2354317"/>
              <a:gd name="connsiteX13" fmla="*/ 1776248 w 2785241"/>
              <a:gd name="connsiteY13" fmla="*/ 1713186 h 2354317"/>
              <a:gd name="connsiteX14" fmla="*/ 1797269 w 2785241"/>
              <a:gd name="connsiteY14" fmla="*/ 1744717 h 2354317"/>
              <a:gd name="connsiteX15" fmla="*/ 1860331 w 2785241"/>
              <a:gd name="connsiteY15" fmla="*/ 1765738 h 2354317"/>
              <a:gd name="connsiteX16" fmla="*/ 1891862 w 2785241"/>
              <a:gd name="connsiteY16" fmla="*/ 1776248 h 2354317"/>
              <a:gd name="connsiteX17" fmla="*/ 1944414 w 2785241"/>
              <a:gd name="connsiteY17" fmla="*/ 1839310 h 2354317"/>
              <a:gd name="connsiteX18" fmla="*/ 1975945 w 2785241"/>
              <a:gd name="connsiteY18" fmla="*/ 1828800 h 2354317"/>
              <a:gd name="connsiteX19" fmla="*/ 1996966 w 2785241"/>
              <a:gd name="connsiteY19" fmla="*/ 1797269 h 2354317"/>
              <a:gd name="connsiteX20" fmla="*/ 2028497 w 2785241"/>
              <a:gd name="connsiteY20" fmla="*/ 1734207 h 2354317"/>
              <a:gd name="connsiteX21" fmla="*/ 2091559 w 2785241"/>
              <a:gd name="connsiteY21" fmla="*/ 1713186 h 2354317"/>
              <a:gd name="connsiteX22" fmla="*/ 2154621 w 2785241"/>
              <a:gd name="connsiteY22" fmla="*/ 1671145 h 2354317"/>
              <a:gd name="connsiteX23" fmla="*/ 2165131 w 2785241"/>
              <a:gd name="connsiteY23" fmla="*/ 1639614 h 2354317"/>
              <a:gd name="connsiteX24" fmla="*/ 2196662 w 2785241"/>
              <a:gd name="connsiteY24" fmla="*/ 1618593 h 2354317"/>
              <a:gd name="connsiteX25" fmla="*/ 2354317 w 2785241"/>
              <a:gd name="connsiteY25" fmla="*/ 1481959 h 2354317"/>
              <a:gd name="connsiteX26" fmla="*/ 2385848 w 2785241"/>
              <a:gd name="connsiteY26" fmla="*/ 1502979 h 2354317"/>
              <a:gd name="connsiteX27" fmla="*/ 2396359 w 2785241"/>
              <a:gd name="connsiteY27" fmla="*/ 1534510 h 2354317"/>
              <a:gd name="connsiteX28" fmla="*/ 2417379 w 2785241"/>
              <a:gd name="connsiteY28" fmla="*/ 1566041 h 2354317"/>
              <a:gd name="connsiteX29" fmla="*/ 2448910 w 2785241"/>
              <a:gd name="connsiteY29" fmla="*/ 1629103 h 2354317"/>
              <a:gd name="connsiteX30" fmla="*/ 2480441 w 2785241"/>
              <a:gd name="connsiteY30" fmla="*/ 1639614 h 2354317"/>
              <a:gd name="connsiteX31" fmla="*/ 2490952 w 2785241"/>
              <a:gd name="connsiteY31" fmla="*/ 1671145 h 2354317"/>
              <a:gd name="connsiteX32" fmla="*/ 2554014 w 2785241"/>
              <a:gd name="connsiteY32" fmla="*/ 1692165 h 2354317"/>
              <a:gd name="connsiteX33" fmla="*/ 2627586 w 2785241"/>
              <a:gd name="connsiteY33" fmla="*/ 1713186 h 2354317"/>
              <a:gd name="connsiteX34" fmla="*/ 2701159 w 2785241"/>
              <a:gd name="connsiteY34" fmla="*/ 1702676 h 2354317"/>
              <a:gd name="connsiteX35" fmla="*/ 2732690 w 2785241"/>
              <a:gd name="connsiteY35" fmla="*/ 1681655 h 2354317"/>
              <a:gd name="connsiteX36" fmla="*/ 2701159 w 2785241"/>
              <a:gd name="connsiteY36" fmla="*/ 1397876 h 2354317"/>
              <a:gd name="connsiteX37" fmla="*/ 2711669 w 2785241"/>
              <a:gd name="connsiteY37" fmla="*/ 1355834 h 2354317"/>
              <a:gd name="connsiteX38" fmla="*/ 2743200 w 2785241"/>
              <a:gd name="connsiteY38" fmla="*/ 1334814 h 2354317"/>
              <a:gd name="connsiteX39" fmla="*/ 2764221 w 2785241"/>
              <a:gd name="connsiteY39" fmla="*/ 1271752 h 2354317"/>
              <a:gd name="connsiteX40" fmla="*/ 2774731 w 2785241"/>
              <a:gd name="connsiteY40" fmla="*/ 1240221 h 2354317"/>
              <a:gd name="connsiteX41" fmla="*/ 2785241 w 2785241"/>
              <a:gd name="connsiteY41" fmla="*/ 1040524 h 2354317"/>
              <a:gd name="connsiteX42" fmla="*/ 2774731 w 2785241"/>
              <a:gd name="connsiteY42" fmla="*/ 977462 h 2354317"/>
              <a:gd name="connsiteX43" fmla="*/ 2711669 w 2785241"/>
              <a:gd name="connsiteY43" fmla="*/ 935421 h 2354317"/>
              <a:gd name="connsiteX44" fmla="*/ 2690648 w 2785241"/>
              <a:gd name="connsiteY44" fmla="*/ 903890 h 2354317"/>
              <a:gd name="connsiteX45" fmla="*/ 2564524 w 2785241"/>
              <a:gd name="connsiteY45" fmla="*/ 861848 h 2354317"/>
              <a:gd name="connsiteX46" fmla="*/ 2427890 w 2785241"/>
              <a:gd name="connsiteY46" fmla="*/ 725214 h 2354317"/>
              <a:gd name="connsiteX47" fmla="*/ 2417379 w 2785241"/>
              <a:gd name="connsiteY47" fmla="*/ 693683 h 2354317"/>
              <a:gd name="connsiteX48" fmla="*/ 2396359 w 2785241"/>
              <a:gd name="connsiteY48" fmla="*/ 662152 h 2354317"/>
              <a:gd name="connsiteX49" fmla="*/ 2385848 w 2785241"/>
              <a:gd name="connsiteY49" fmla="*/ 630621 h 2354317"/>
              <a:gd name="connsiteX50" fmla="*/ 2364828 w 2785241"/>
              <a:gd name="connsiteY50" fmla="*/ 599090 h 2354317"/>
              <a:gd name="connsiteX51" fmla="*/ 2333297 w 2785241"/>
              <a:gd name="connsiteY51" fmla="*/ 493986 h 2354317"/>
              <a:gd name="connsiteX52" fmla="*/ 2312276 w 2785241"/>
              <a:gd name="connsiteY52" fmla="*/ 430924 h 2354317"/>
              <a:gd name="connsiteX53" fmla="*/ 2291255 w 2785241"/>
              <a:gd name="connsiteY53" fmla="*/ 399393 h 2354317"/>
              <a:gd name="connsiteX54" fmla="*/ 2259724 w 2785241"/>
              <a:gd name="connsiteY54" fmla="*/ 336331 h 2354317"/>
              <a:gd name="connsiteX55" fmla="*/ 2249214 w 2785241"/>
              <a:gd name="connsiteY55" fmla="*/ 304800 h 2354317"/>
              <a:gd name="connsiteX56" fmla="*/ 2217683 w 2785241"/>
              <a:gd name="connsiteY56" fmla="*/ 294290 h 2354317"/>
              <a:gd name="connsiteX57" fmla="*/ 2154621 w 2785241"/>
              <a:gd name="connsiteY57" fmla="*/ 252248 h 2354317"/>
              <a:gd name="connsiteX58" fmla="*/ 2123090 w 2785241"/>
              <a:gd name="connsiteY58" fmla="*/ 220717 h 2354317"/>
              <a:gd name="connsiteX59" fmla="*/ 2102069 w 2785241"/>
              <a:gd name="connsiteY59" fmla="*/ 189186 h 2354317"/>
              <a:gd name="connsiteX60" fmla="*/ 2070538 w 2785241"/>
              <a:gd name="connsiteY60" fmla="*/ 168165 h 2354317"/>
              <a:gd name="connsiteX61" fmla="*/ 2060028 w 2785241"/>
              <a:gd name="connsiteY61" fmla="*/ 136634 h 2354317"/>
              <a:gd name="connsiteX62" fmla="*/ 2007476 w 2785241"/>
              <a:gd name="connsiteY62" fmla="*/ 126124 h 2354317"/>
              <a:gd name="connsiteX63" fmla="*/ 1944414 w 2785241"/>
              <a:gd name="connsiteY63" fmla="*/ 105103 h 2354317"/>
              <a:gd name="connsiteX64" fmla="*/ 1881352 w 2785241"/>
              <a:gd name="connsiteY64" fmla="*/ 84083 h 2354317"/>
              <a:gd name="connsiteX65" fmla="*/ 1849821 w 2785241"/>
              <a:gd name="connsiteY65" fmla="*/ 73572 h 2354317"/>
              <a:gd name="connsiteX66" fmla="*/ 1786759 w 2785241"/>
              <a:gd name="connsiteY66" fmla="*/ 31531 h 2354317"/>
              <a:gd name="connsiteX67" fmla="*/ 1755228 w 2785241"/>
              <a:gd name="connsiteY67" fmla="*/ 21021 h 2354317"/>
              <a:gd name="connsiteX68" fmla="*/ 1671145 w 2785241"/>
              <a:gd name="connsiteY68" fmla="*/ 0 h 2354317"/>
              <a:gd name="connsiteX69" fmla="*/ 1429407 w 2785241"/>
              <a:gd name="connsiteY69" fmla="*/ 10510 h 2354317"/>
              <a:gd name="connsiteX70" fmla="*/ 1397876 w 2785241"/>
              <a:gd name="connsiteY70" fmla="*/ 21021 h 2354317"/>
              <a:gd name="connsiteX71" fmla="*/ 1324304 w 2785241"/>
              <a:gd name="connsiteY71" fmla="*/ 31531 h 2354317"/>
              <a:gd name="connsiteX72" fmla="*/ 1250731 w 2785241"/>
              <a:gd name="connsiteY72" fmla="*/ 63062 h 2354317"/>
              <a:gd name="connsiteX73" fmla="*/ 924910 w 2785241"/>
              <a:gd name="connsiteY73" fmla="*/ 94593 h 2354317"/>
              <a:gd name="connsiteX74" fmla="*/ 872359 w 2785241"/>
              <a:gd name="connsiteY74" fmla="*/ 105103 h 2354317"/>
              <a:gd name="connsiteX75" fmla="*/ 809297 w 2785241"/>
              <a:gd name="connsiteY75" fmla="*/ 126124 h 2354317"/>
              <a:gd name="connsiteX76" fmla="*/ 777766 w 2785241"/>
              <a:gd name="connsiteY76" fmla="*/ 136634 h 2354317"/>
              <a:gd name="connsiteX77" fmla="*/ 714704 w 2785241"/>
              <a:gd name="connsiteY77" fmla="*/ 157655 h 2354317"/>
              <a:gd name="connsiteX78" fmla="*/ 683173 w 2785241"/>
              <a:gd name="connsiteY78" fmla="*/ 168165 h 2354317"/>
              <a:gd name="connsiteX79" fmla="*/ 588579 w 2785241"/>
              <a:gd name="connsiteY79" fmla="*/ 210207 h 2354317"/>
              <a:gd name="connsiteX80" fmla="*/ 557048 w 2785241"/>
              <a:gd name="connsiteY80" fmla="*/ 220717 h 2354317"/>
              <a:gd name="connsiteX81" fmla="*/ 493986 w 2785241"/>
              <a:gd name="connsiteY81" fmla="*/ 262759 h 2354317"/>
              <a:gd name="connsiteX82" fmla="*/ 430924 w 2785241"/>
              <a:gd name="connsiteY82" fmla="*/ 315310 h 2354317"/>
              <a:gd name="connsiteX83" fmla="*/ 388883 w 2785241"/>
              <a:gd name="connsiteY83" fmla="*/ 378372 h 2354317"/>
              <a:gd name="connsiteX84" fmla="*/ 378373 w 2785241"/>
              <a:gd name="connsiteY84" fmla="*/ 409903 h 2354317"/>
              <a:gd name="connsiteX85" fmla="*/ 346841 w 2785241"/>
              <a:gd name="connsiteY85" fmla="*/ 430924 h 2354317"/>
              <a:gd name="connsiteX86" fmla="*/ 273269 w 2785241"/>
              <a:gd name="connsiteY86" fmla="*/ 504496 h 2354317"/>
              <a:gd name="connsiteX87" fmla="*/ 241738 w 2785241"/>
              <a:gd name="connsiteY87" fmla="*/ 567559 h 2354317"/>
              <a:gd name="connsiteX88" fmla="*/ 199697 w 2785241"/>
              <a:gd name="connsiteY88" fmla="*/ 578069 h 2354317"/>
              <a:gd name="connsiteX89" fmla="*/ 178676 w 2785241"/>
              <a:gd name="connsiteY89" fmla="*/ 609600 h 2354317"/>
              <a:gd name="connsiteX90" fmla="*/ 147145 w 2785241"/>
              <a:gd name="connsiteY90" fmla="*/ 672662 h 2354317"/>
              <a:gd name="connsiteX91" fmla="*/ 115614 w 2785241"/>
              <a:gd name="connsiteY91" fmla="*/ 683172 h 2354317"/>
              <a:gd name="connsiteX92" fmla="*/ 84083 w 2785241"/>
              <a:gd name="connsiteY92" fmla="*/ 777765 h 2354317"/>
              <a:gd name="connsiteX93" fmla="*/ 73573 w 2785241"/>
              <a:gd name="connsiteY93" fmla="*/ 809296 h 2354317"/>
              <a:gd name="connsiteX94" fmla="*/ 84083 w 2785241"/>
              <a:gd name="connsiteY94" fmla="*/ 882869 h 2354317"/>
              <a:gd name="connsiteX95" fmla="*/ 126124 w 2785241"/>
              <a:gd name="connsiteY95" fmla="*/ 998483 h 2354317"/>
              <a:gd name="connsiteX96" fmla="*/ 94593 w 2785241"/>
              <a:gd name="connsiteY96" fmla="*/ 1093076 h 2354317"/>
              <a:gd name="connsiteX97" fmla="*/ 63062 w 2785241"/>
              <a:gd name="connsiteY97" fmla="*/ 1187669 h 2354317"/>
              <a:gd name="connsiteX98" fmla="*/ 52552 w 2785241"/>
              <a:gd name="connsiteY98" fmla="*/ 1219200 h 2354317"/>
              <a:gd name="connsiteX99" fmla="*/ 10510 w 2785241"/>
              <a:gd name="connsiteY99" fmla="*/ 1282262 h 2354317"/>
              <a:gd name="connsiteX100" fmla="*/ 0 w 2785241"/>
              <a:gd name="connsiteY100" fmla="*/ 1313793 h 2354317"/>
              <a:gd name="connsiteX101" fmla="*/ 21021 w 2785241"/>
              <a:gd name="connsiteY101" fmla="*/ 1418896 h 2354317"/>
              <a:gd name="connsiteX102" fmla="*/ 42041 w 2785241"/>
              <a:gd name="connsiteY102" fmla="*/ 1450427 h 2354317"/>
              <a:gd name="connsiteX103" fmla="*/ 52552 w 2785241"/>
              <a:gd name="connsiteY103" fmla="*/ 1481959 h 2354317"/>
              <a:gd name="connsiteX104" fmla="*/ 126124 w 2785241"/>
              <a:gd name="connsiteY104" fmla="*/ 1576552 h 2354317"/>
              <a:gd name="connsiteX105" fmla="*/ 157655 w 2785241"/>
              <a:gd name="connsiteY105" fmla="*/ 1597572 h 2354317"/>
              <a:gd name="connsiteX106" fmla="*/ 357352 w 2785241"/>
              <a:gd name="connsiteY106" fmla="*/ 1618593 h 2354317"/>
              <a:gd name="connsiteX107" fmla="*/ 504497 w 2785241"/>
              <a:gd name="connsiteY107" fmla="*/ 1639614 h 2354317"/>
              <a:gd name="connsiteX108" fmla="*/ 536028 w 2785241"/>
              <a:gd name="connsiteY108" fmla="*/ 1650124 h 2354317"/>
              <a:gd name="connsiteX109" fmla="*/ 578069 w 2785241"/>
              <a:gd name="connsiteY109" fmla="*/ 1660634 h 2354317"/>
              <a:gd name="connsiteX110" fmla="*/ 599090 w 2785241"/>
              <a:gd name="connsiteY110" fmla="*/ 1734207 h 2354317"/>
              <a:gd name="connsiteX111" fmla="*/ 609600 w 2785241"/>
              <a:gd name="connsiteY111" fmla="*/ 1797269 h 2354317"/>
              <a:gd name="connsiteX112" fmla="*/ 662152 w 2785241"/>
              <a:gd name="connsiteY112" fmla="*/ 1996965 h 2354317"/>
              <a:gd name="connsiteX113" fmla="*/ 683173 w 2785241"/>
              <a:gd name="connsiteY113" fmla="*/ 2060027 h 2354317"/>
              <a:gd name="connsiteX114" fmla="*/ 693683 w 2785241"/>
              <a:gd name="connsiteY114" fmla="*/ 2091559 h 2354317"/>
              <a:gd name="connsiteX115" fmla="*/ 704193 w 2785241"/>
              <a:gd name="connsiteY115" fmla="*/ 2123090 h 2354317"/>
              <a:gd name="connsiteX116" fmla="*/ 756745 w 2785241"/>
              <a:gd name="connsiteY116" fmla="*/ 2186152 h 2354317"/>
              <a:gd name="connsiteX117" fmla="*/ 777766 w 2785241"/>
              <a:gd name="connsiteY117" fmla="*/ 2249214 h 2354317"/>
              <a:gd name="connsiteX118" fmla="*/ 872359 w 2785241"/>
              <a:gd name="connsiteY118" fmla="*/ 2312276 h 2354317"/>
              <a:gd name="connsiteX119" fmla="*/ 903890 w 2785241"/>
              <a:gd name="connsiteY119" fmla="*/ 2333296 h 2354317"/>
              <a:gd name="connsiteX120" fmla="*/ 935421 w 2785241"/>
              <a:gd name="connsiteY120" fmla="*/ 2354317 h 2354317"/>
              <a:gd name="connsiteX121" fmla="*/ 1093076 w 2785241"/>
              <a:gd name="connsiteY121" fmla="*/ 2343807 h 2354317"/>
              <a:gd name="connsiteX122" fmla="*/ 1124607 w 2785241"/>
              <a:gd name="connsiteY122" fmla="*/ 2322786 h 2354317"/>
              <a:gd name="connsiteX123" fmla="*/ 1145628 w 2785241"/>
              <a:gd name="connsiteY123" fmla="*/ 2259724 h 2354317"/>
              <a:gd name="connsiteX124" fmla="*/ 1177159 w 2785241"/>
              <a:gd name="connsiteY124" fmla="*/ 2196662 h 2354317"/>
              <a:gd name="connsiteX125" fmla="*/ 1166648 w 2785241"/>
              <a:gd name="connsiteY125" fmla="*/ 2028496 h 2354317"/>
              <a:gd name="connsiteX126" fmla="*/ 1156138 w 2785241"/>
              <a:gd name="connsiteY126" fmla="*/ 1986455 h 2354317"/>
              <a:gd name="connsiteX127" fmla="*/ 1135117 w 2785241"/>
              <a:gd name="connsiteY127" fmla="*/ 1954924 h 2354317"/>
              <a:gd name="connsiteX128" fmla="*/ 1072055 w 2785241"/>
              <a:gd name="connsiteY128" fmla="*/ 1933903 h 2354317"/>
              <a:gd name="connsiteX129" fmla="*/ 1061545 w 2785241"/>
              <a:gd name="connsiteY129" fmla="*/ 1902372 h 2354317"/>
              <a:gd name="connsiteX130" fmla="*/ 1040524 w 2785241"/>
              <a:gd name="connsiteY130" fmla="*/ 1870841 h 2354317"/>
              <a:gd name="connsiteX131" fmla="*/ 1019504 w 2785241"/>
              <a:gd name="connsiteY131" fmla="*/ 1807779 h 2354317"/>
              <a:gd name="connsiteX132" fmla="*/ 1051035 w 2785241"/>
              <a:gd name="connsiteY132" fmla="*/ 1639614 h 2354317"/>
              <a:gd name="connsiteX133" fmla="*/ 1061545 w 2785241"/>
              <a:gd name="connsiteY133" fmla="*/ 1608083 h 2354317"/>
              <a:gd name="connsiteX134" fmla="*/ 1103586 w 2785241"/>
              <a:gd name="connsiteY134" fmla="*/ 1545021 h 2354317"/>
              <a:gd name="connsiteX135" fmla="*/ 1124607 w 2785241"/>
              <a:gd name="connsiteY135" fmla="*/ 1513490 h 2354317"/>
              <a:gd name="connsiteX136" fmla="*/ 1135117 w 2785241"/>
              <a:gd name="connsiteY136" fmla="*/ 1481959 h 2354317"/>
              <a:gd name="connsiteX137" fmla="*/ 1198179 w 2785241"/>
              <a:gd name="connsiteY137" fmla="*/ 1439917 h 2354317"/>
              <a:gd name="connsiteX138" fmla="*/ 1229710 w 2785241"/>
              <a:gd name="connsiteY138" fmla="*/ 1450427 h 2354317"/>
              <a:gd name="connsiteX139" fmla="*/ 1250731 w 2785241"/>
              <a:gd name="connsiteY139" fmla="*/ 1513490 h 2354317"/>
              <a:gd name="connsiteX140" fmla="*/ 1261241 w 2785241"/>
              <a:gd name="connsiteY140" fmla="*/ 1650124 h 2354317"/>
              <a:gd name="connsiteX141" fmla="*/ 1271752 w 2785241"/>
              <a:gd name="connsiteY141" fmla="*/ 1681655 h 2354317"/>
              <a:gd name="connsiteX142" fmla="*/ 1261241 w 2785241"/>
              <a:gd name="connsiteY142" fmla="*/ 1870841 h 2354317"/>
              <a:gd name="connsiteX143" fmla="*/ 1282262 w 2785241"/>
              <a:gd name="connsiteY143" fmla="*/ 1944414 h 2354317"/>
              <a:gd name="connsiteX144" fmla="*/ 1292773 w 2785241"/>
              <a:gd name="connsiteY144" fmla="*/ 1986455 h 2354317"/>
              <a:gd name="connsiteX145" fmla="*/ 1324304 w 2785241"/>
              <a:gd name="connsiteY145" fmla="*/ 2049517 h 2354317"/>
              <a:gd name="connsiteX146" fmla="*/ 1387366 w 2785241"/>
              <a:gd name="connsiteY146" fmla="*/ 2070538 h 2354317"/>
              <a:gd name="connsiteX147" fmla="*/ 1450428 w 2785241"/>
              <a:gd name="connsiteY147" fmla="*/ 2102069 h 2354317"/>
              <a:gd name="connsiteX148" fmla="*/ 1481959 w 2785241"/>
              <a:gd name="connsiteY148" fmla="*/ 2123090 h 2354317"/>
              <a:gd name="connsiteX149" fmla="*/ 1513490 w 2785241"/>
              <a:gd name="connsiteY149" fmla="*/ 2133600 h 2354317"/>
              <a:gd name="connsiteX150" fmla="*/ 1534510 w 2785241"/>
              <a:gd name="connsiteY150" fmla="*/ 2165131 h 2354317"/>
              <a:gd name="connsiteX151" fmla="*/ 1639614 w 2785241"/>
              <a:gd name="connsiteY151" fmla="*/ 2154621 h 2354317"/>
              <a:gd name="connsiteX152" fmla="*/ 1660635 w 2785241"/>
              <a:gd name="connsiteY152" fmla="*/ 2123090 h 2354317"/>
              <a:gd name="connsiteX153" fmla="*/ 1702676 w 2785241"/>
              <a:gd name="connsiteY153" fmla="*/ 2017986 h 2354317"/>
              <a:gd name="connsiteX154" fmla="*/ 1713186 w 2785241"/>
              <a:gd name="connsiteY154" fmla="*/ 1996965 h 2354317"/>
              <a:gd name="connsiteX155" fmla="*/ 1629104 w 2785241"/>
              <a:gd name="connsiteY155" fmla="*/ 1471448 h 235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2785241" h="2354317">
                <a:moveTo>
                  <a:pt x="1681655" y="2102069"/>
                </a:moveTo>
                <a:lnTo>
                  <a:pt x="1681655" y="2102069"/>
                </a:lnTo>
                <a:cubicBezTo>
                  <a:pt x="1685159" y="2070538"/>
                  <a:pt x="1686950" y="2038769"/>
                  <a:pt x="1692166" y="2007476"/>
                </a:cubicBezTo>
                <a:cubicBezTo>
                  <a:pt x="1693987" y="1996548"/>
                  <a:pt x="1702676" y="1987024"/>
                  <a:pt x="1702676" y="1975945"/>
                </a:cubicBezTo>
                <a:cubicBezTo>
                  <a:pt x="1702676" y="1812118"/>
                  <a:pt x="1720780" y="1850699"/>
                  <a:pt x="1671145" y="1776248"/>
                </a:cubicBezTo>
                <a:cubicBezTo>
                  <a:pt x="1647437" y="1681417"/>
                  <a:pt x="1659260" y="1719573"/>
                  <a:pt x="1639614" y="1660634"/>
                </a:cubicBezTo>
                <a:cubicBezTo>
                  <a:pt x="1643117" y="1632607"/>
                  <a:pt x="1645071" y="1604342"/>
                  <a:pt x="1650124" y="1576552"/>
                </a:cubicBezTo>
                <a:cubicBezTo>
                  <a:pt x="1652106" y="1565652"/>
                  <a:pt x="1653714" y="1553672"/>
                  <a:pt x="1660635" y="1545021"/>
                </a:cubicBezTo>
                <a:cubicBezTo>
                  <a:pt x="1668526" y="1535157"/>
                  <a:pt x="1680868" y="1529649"/>
                  <a:pt x="1692166" y="1524000"/>
                </a:cubicBezTo>
                <a:cubicBezTo>
                  <a:pt x="1702075" y="1519045"/>
                  <a:pt x="1713187" y="1516993"/>
                  <a:pt x="1723697" y="1513490"/>
                </a:cubicBezTo>
                <a:cubicBezTo>
                  <a:pt x="1727200" y="1524000"/>
                  <a:pt x="1728062" y="1535803"/>
                  <a:pt x="1734207" y="1545021"/>
                </a:cubicBezTo>
                <a:cubicBezTo>
                  <a:pt x="1742452" y="1557389"/>
                  <a:pt x="1761655" y="1562260"/>
                  <a:pt x="1765738" y="1576552"/>
                </a:cubicBezTo>
                <a:cubicBezTo>
                  <a:pt x="1772525" y="1600307"/>
                  <a:pt x="1745435" y="1633282"/>
                  <a:pt x="1734207" y="1650124"/>
                </a:cubicBezTo>
                <a:lnTo>
                  <a:pt x="1776248" y="1713186"/>
                </a:lnTo>
                <a:cubicBezTo>
                  <a:pt x="1783255" y="1723696"/>
                  <a:pt x="1785285" y="1740722"/>
                  <a:pt x="1797269" y="1744717"/>
                </a:cubicBezTo>
                <a:lnTo>
                  <a:pt x="1860331" y="1765738"/>
                </a:lnTo>
                <a:lnTo>
                  <a:pt x="1891862" y="1776248"/>
                </a:lnTo>
                <a:cubicBezTo>
                  <a:pt x="1901478" y="1790672"/>
                  <a:pt x="1927073" y="1833530"/>
                  <a:pt x="1944414" y="1839310"/>
                </a:cubicBezTo>
                <a:lnTo>
                  <a:pt x="1975945" y="1828800"/>
                </a:lnTo>
                <a:cubicBezTo>
                  <a:pt x="1982952" y="1818290"/>
                  <a:pt x="1991317" y="1808567"/>
                  <a:pt x="1996966" y="1797269"/>
                </a:cubicBezTo>
                <a:cubicBezTo>
                  <a:pt x="2006858" y="1777484"/>
                  <a:pt x="2006589" y="1747899"/>
                  <a:pt x="2028497" y="1734207"/>
                </a:cubicBezTo>
                <a:cubicBezTo>
                  <a:pt x="2047287" y="1722463"/>
                  <a:pt x="2091559" y="1713186"/>
                  <a:pt x="2091559" y="1713186"/>
                </a:cubicBezTo>
                <a:cubicBezTo>
                  <a:pt x="2112580" y="1699172"/>
                  <a:pt x="2146632" y="1695112"/>
                  <a:pt x="2154621" y="1671145"/>
                </a:cubicBezTo>
                <a:cubicBezTo>
                  <a:pt x="2158124" y="1660635"/>
                  <a:pt x="2158210" y="1648265"/>
                  <a:pt x="2165131" y="1639614"/>
                </a:cubicBezTo>
                <a:cubicBezTo>
                  <a:pt x="2173022" y="1629750"/>
                  <a:pt x="2186958" y="1626680"/>
                  <a:pt x="2196662" y="1618593"/>
                </a:cubicBezTo>
                <a:cubicBezTo>
                  <a:pt x="2250085" y="1574074"/>
                  <a:pt x="2301765" y="1527504"/>
                  <a:pt x="2354317" y="1481959"/>
                </a:cubicBezTo>
                <a:cubicBezTo>
                  <a:pt x="2364827" y="1488966"/>
                  <a:pt x="2377957" y="1493115"/>
                  <a:pt x="2385848" y="1502979"/>
                </a:cubicBezTo>
                <a:cubicBezTo>
                  <a:pt x="2392769" y="1511630"/>
                  <a:pt x="2391404" y="1524601"/>
                  <a:pt x="2396359" y="1534510"/>
                </a:cubicBezTo>
                <a:cubicBezTo>
                  <a:pt x="2402008" y="1545808"/>
                  <a:pt x="2411730" y="1554743"/>
                  <a:pt x="2417379" y="1566041"/>
                </a:cubicBezTo>
                <a:cubicBezTo>
                  <a:pt x="2430072" y="1591426"/>
                  <a:pt x="2423812" y="1609024"/>
                  <a:pt x="2448910" y="1629103"/>
                </a:cubicBezTo>
                <a:cubicBezTo>
                  <a:pt x="2457561" y="1636024"/>
                  <a:pt x="2469931" y="1636110"/>
                  <a:pt x="2480441" y="1639614"/>
                </a:cubicBezTo>
                <a:cubicBezTo>
                  <a:pt x="2483945" y="1650124"/>
                  <a:pt x="2481937" y="1664706"/>
                  <a:pt x="2490952" y="1671145"/>
                </a:cubicBezTo>
                <a:cubicBezTo>
                  <a:pt x="2508983" y="1684024"/>
                  <a:pt x="2532993" y="1685158"/>
                  <a:pt x="2554014" y="1692165"/>
                </a:cubicBezTo>
                <a:cubicBezTo>
                  <a:pt x="2599260" y="1707247"/>
                  <a:pt x="2574782" y="1699985"/>
                  <a:pt x="2627586" y="1713186"/>
                </a:cubicBezTo>
                <a:cubicBezTo>
                  <a:pt x="2652110" y="1709683"/>
                  <a:pt x="2677430" y="1709795"/>
                  <a:pt x="2701159" y="1702676"/>
                </a:cubicBezTo>
                <a:cubicBezTo>
                  <a:pt x="2713258" y="1699046"/>
                  <a:pt x="2731721" y="1694250"/>
                  <a:pt x="2732690" y="1681655"/>
                </a:cubicBezTo>
                <a:cubicBezTo>
                  <a:pt x="2749814" y="1459030"/>
                  <a:pt x="2764632" y="1493089"/>
                  <a:pt x="2701159" y="1397876"/>
                </a:cubicBezTo>
                <a:cubicBezTo>
                  <a:pt x="2704662" y="1383862"/>
                  <a:pt x="2703656" y="1367853"/>
                  <a:pt x="2711669" y="1355834"/>
                </a:cubicBezTo>
                <a:cubicBezTo>
                  <a:pt x="2718676" y="1345324"/>
                  <a:pt x="2736505" y="1345526"/>
                  <a:pt x="2743200" y="1334814"/>
                </a:cubicBezTo>
                <a:cubicBezTo>
                  <a:pt x="2754944" y="1316024"/>
                  <a:pt x="2757214" y="1292773"/>
                  <a:pt x="2764221" y="1271752"/>
                </a:cubicBezTo>
                <a:lnTo>
                  <a:pt x="2774731" y="1240221"/>
                </a:lnTo>
                <a:cubicBezTo>
                  <a:pt x="2778234" y="1173655"/>
                  <a:pt x="2785241" y="1107182"/>
                  <a:pt x="2785241" y="1040524"/>
                </a:cubicBezTo>
                <a:cubicBezTo>
                  <a:pt x="2785241" y="1019213"/>
                  <a:pt x="2783386" y="996936"/>
                  <a:pt x="2774731" y="977462"/>
                </a:cubicBezTo>
                <a:cubicBezTo>
                  <a:pt x="2761039" y="946654"/>
                  <a:pt x="2738166" y="944253"/>
                  <a:pt x="2711669" y="935421"/>
                </a:cubicBezTo>
                <a:cubicBezTo>
                  <a:pt x="2704662" y="924911"/>
                  <a:pt x="2699580" y="912822"/>
                  <a:pt x="2690648" y="903890"/>
                </a:cubicBezTo>
                <a:cubicBezTo>
                  <a:pt x="2658062" y="871304"/>
                  <a:pt x="2606304" y="868812"/>
                  <a:pt x="2564524" y="861848"/>
                </a:cubicBezTo>
                <a:cubicBezTo>
                  <a:pt x="2518979" y="816303"/>
                  <a:pt x="2470304" y="773687"/>
                  <a:pt x="2427890" y="725214"/>
                </a:cubicBezTo>
                <a:cubicBezTo>
                  <a:pt x="2420594" y="716876"/>
                  <a:pt x="2422334" y="703592"/>
                  <a:pt x="2417379" y="693683"/>
                </a:cubicBezTo>
                <a:cubicBezTo>
                  <a:pt x="2411730" y="682385"/>
                  <a:pt x="2402008" y="673450"/>
                  <a:pt x="2396359" y="662152"/>
                </a:cubicBezTo>
                <a:cubicBezTo>
                  <a:pt x="2391404" y="652243"/>
                  <a:pt x="2390803" y="640530"/>
                  <a:pt x="2385848" y="630621"/>
                </a:cubicBezTo>
                <a:cubicBezTo>
                  <a:pt x="2380199" y="619323"/>
                  <a:pt x="2369958" y="610633"/>
                  <a:pt x="2364828" y="599090"/>
                </a:cubicBezTo>
                <a:cubicBezTo>
                  <a:pt x="2341957" y="547629"/>
                  <a:pt x="2347409" y="541026"/>
                  <a:pt x="2333297" y="493986"/>
                </a:cubicBezTo>
                <a:cubicBezTo>
                  <a:pt x="2326930" y="472763"/>
                  <a:pt x="2324567" y="449360"/>
                  <a:pt x="2312276" y="430924"/>
                </a:cubicBezTo>
                <a:lnTo>
                  <a:pt x="2291255" y="399393"/>
                </a:lnTo>
                <a:cubicBezTo>
                  <a:pt x="2264838" y="320139"/>
                  <a:pt x="2300473" y="417829"/>
                  <a:pt x="2259724" y="336331"/>
                </a:cubicBezTo>
                <a:cubicBezTo>
                  <a:pt x="2254769" y="326422"/>
                  <a:pt x="2257048" y="312634"/>
                  <a:pt x="2249214" y="304800"/>
                </a:cubicBezTo>
                <a:cubicBezTo>
                  <a:pt x="2241380" y="296966"/>
                  <a:pt x="2228193" y="297793"/>
                  <a:pt x="2217683" y="294290"/>
                </a:cubicBezTo>
                <a:cubicBezTo>
                  <a:pt x="2196662" y="280276"/>
                  <a:pt x="2172485" y="270112"/>
                  <a:pt x="2154621" y="252248"/>
                </a:cubicBezTo>
                <a:cubicBezTo>
                  <a:pt x="2144111" y="241738"/>
                  <a:pt x="2132606" y="232136"/>
                  <a:pt x="2123090" y="220717"/>
                </a:cubicBezTo>
                <a:cubicBezTo>
                  <a:pt x="2115003" y="211013"/>
                  <a:pt x="2111001" y="198118"/>
                  <a:pt x="2102069" y="189186"/>
                </a:cubicBezTo>
                <a:cubicBezTo>
                  <a:pt x="2093137" y="180254"/>
                  <a:pt x="2081048" y="175172"/>
                  <a:pt x="2070538" y="168165"/>
                </a:cubicBezTo>
                <a:cubicBezTo>
                  <a:pt x="2067035" y="157655"/>
                  <a:pt x="2069246" y="142779"/>
                  <a:pt x="2060028" y="136634"/>
                </a:cubicBezTo>
                <a:cubicBezTo>
                  <a:pt x="2045164" y="126725"/>
                  <a:pt x="2024711" y="130824"/>
                  <a:pt x="2007476" y="126124"/>
                </a:cubicBezTo>
                <a:cubicBezTo>
                  <a:pt x="1986099" y="120294"/>
                  <a:pt x="1965435" y="112110"/>
                  <a:pt x="1944414" y="105103"/>
                </a:cubicBezTo>
                <a:lnTo>
                  <a:pt x="1881352" y="84083"/>
                </a:lnTo>
                <a:cubicBezTo>
                  <a:pt x="1870842" y="80579"/>
                  <a:pt x="1859039" y="79717"/>
                  <a:pt x="1849821" y="73572"/>
                </a:cubicBezTo>
                <a:cubicBezTo>
                  <a:pt x="1828800" y="59558"/>
                  <a:pt x="1810726" y="39520"/>
                  <a:pt x="1786759" y="31531"/>
                </a:cubicBezTo>
                <a:cubicBezTo>
                  <a:pt x="1776249" y="28028"/>
                  <a:pt x="1765976" y="23708"/>
                  <a:pt x="1755228" y="21021"/>
                </a:cubicBezTo>
                <a:lnTo>
                  <a:pt x="1671145" y="0"/>
                </a:lnTo>
                <a:cubicBezTo>
                  <a:pt x="1590566" y="3503"/>
                  <a:pt x="1509825" y="4324"/>
                  <a:pt x="1429407" y="10510"/>
                </a:cubicBezTo>
                <a:cubicBezTo>
                  <a:pt x="1418361" y="11360"/>
                  <a:pt x="1408740" y="18848"/>
                  <a:pt x="1397876" y="21021"/>
                </a:cubicBezTo>
                <a:cubicBezTo>
                  <a:pt x="1373584" y="25879"/>
                  <a:pt x="1348828" y="28028"/>
                  <a:pt x="1324304" y="31531"/>
                </a:cubicBezTo>
                <a:cubicBezTo>
                  <a:pt x="1274278" y="64882"/>
                  <a:pt x="1312433" y="44551"/>
                  <a:pt x="1250731" y="63062"/>
                </a:cubicBezTo>
                <a:cubicBezTo>
                  <a:pt x="1085761" y="112553"/>
                  <a:pt x="1283985" y="80230"/>
                  <a:pt x="924910" y="94593"/>
                </a:cubicBezTo>
                <a:cubicBezTo>
                  <a:pt x="907393" y="98096"/>
                  <a:pt x="889593" y="100403"/>
                  <a:pt x="872359" y="105103"/>
                </a:cubicBezTo>
                <a:cubicBezTo>
                  <a:pt x="850982" y="110933"/>
                  <a:pt x="830318" y="119117"/>
                  <a:pt x="809297" y="126124"/>
                </a:cubicBezTo>
                <a:lnTo>
                  <a:pt x="777766" y="136634"/>
                </a:lnTo>
                <a:lnTo>
                  <a:pt x="714704" y="157655"/>
                </a:lnTo>
                <a:lnTo>
                  <a:pt x="683173" y="168165"/>
                </a:lnTo>
                <a:cubicBezTo>
                  <a:pt x="633205" y="201476"/>
                  <a:pt x="663624" y="185192"/>
                  <a:pt x="588579" y="210207"/>
                </a:cubicBezTo>
                <a:lnTo>
                  <a:pt x="557048" y="220717"/>
                </a:lnTo>
                <a:cubicBezTo>
                  <a:pt x="536027" y="234731"/>
                  <a:pt x="511850" y="244895"/>
                  <a:pt x="493986" y="262759"/>
                </a:cubicBezTo>
                <a:cubicBezTo>
                  <a:pt x="453523" y="303222"/>
                  <a:pt x="474823" y="286045"/>
                  <a:pt x="430924" y="315310"/>
                </a:cubicBezTo>
                <a:cubicBezTo>
                  <a:pt x="416910" y="336331"/>
                  <a:pt x="396872" y="354405"/>
                  <a:pt x="388883" y="378372"/>
                </a:cubicBezTo>
                <a:cubicBezTo>
                  <a:pt x="385380" y="388882"/>
                  <a:pt x="385294" y="401252"/>
                  <a:pt x="378373" y="409903"/>
                </a:cubicBezTo>
                <a:cubicBezTo>
                  <a:pt x="370482" y="419767"/>
                  <a:pt x="357352" y="423917"/>
                  <a:pt x="346841" y="430924"/>
                </a:cubicBezTo>
                <a:cubicBezTo>
                  <a:pt x="298655" y="503204"/>
                  <a:pt x="328767" y="485997"/>
                  <a:pt x="273269" y="504496"/>
                </a:cubicBezTo>
                <a:cubicBezTo>
                  <a:pt x="267273" y="522483"/>
                  <a:pt x="259202" y="555916"/>
                  <a:pt x="241738" y="567559"/>
                </a:cubicBezTo>
                <a:cubicBezTo>
                  <a:pt x="229719" y="575572"/>
                  <a:pt x="213711" y="574566"/>
                  <a:pt x="199697" y="578069"/>
                </a:cubicBezTo>
                <a:cubicBezTo>
                  <a:pt x="192690" y="588579"/>
                  <a:pt x="184325" y="598302"/>
                  <a:pt x="178676" y="609600"/>
                </a:cubicBezTo>
                <a:cubicBezTo>
                  <a:pt x="165982" y="634988"/>
                  <a:pt x="172247" y="652580"/>
                  <a:pt x="147145" y="672662"/>
                </a:cubicBezTo>
                <a:cubicBezTo>
                  <a:pt x="138494" y="679583"/>
                  <a:pt x="126124" y="679669"/>
                  <a:pt x="115614" y="683172"/>
                </a:cubicBezTo>
                <a:lnTo>
                  <a:pt x="84083" y="777765"/>
                </a:lnTo>
                <a:lnTo>
                  <a:pt x="73573" y="809296"/>
                </a:lnTo>
                <a:cubicBezTo>
                  <a:pt x="77076" y="833820"/>
                  <a:pt x="77453" y="858999"/>
                  <a:pt x="84083" y="882869"/>
                </a:cubicBezTo>
                <a:cubicBezTo>
                  <a:pt x="95058" y="922380"/>
                  <a:pt x="121333" y="957757"/>
                  <a:pt x="126124" y="998483"/>
                </a:cubicBezTo>
                <a:cubicBezTo>
                  <a:pt x="126125" y="998489"/>
                  <a:pt x="99849" y="1077308"/>
                  <a:pt x="94593" y="1093076"/>
                </a:cubicBezTo>
                <a:lnTo>
                  <a:pt x="63062" y="1187669"/>
                </a:lnTo>
                <a:cubicBezTo>
                  <a:pt x="59559" y="1198179"/>
                  <a:pt x="58697" y="1209982"/>
                  <a:pt x="52552" y="1219200"/>
                </a:cubicBezTo>
                <a:lnTo>
                  <a:pt x="10510" y="1282262"/>
                </a:lnTo>
                <a:cubicBezTo>
                  <a:pt x="7007" y="1292772"/>
                  <a:pt x="0" y="1302714"/>
                  <a:pt x="0" y="1313793"/>
                </a:cubicBezTo>
                <a:cubicBezTo>
                  <a:pt x="0" y="1333166"/>
                  <a:pt x="8077" y="1393007"/>
                  <a:pt x="21021" y="1418896"/>
                </a:cubicBezTo>
                <a:cubicBezTo>
                  <a:pt x="26670" y="1430194"/>
                  <a:pt x="36392" y="1439129"/>
                  <a:pt x="42041" y="1450427"/>
                </a:cubicBezTo>
                <a:cubicBezTo>
                  <a:pt x="46996" y="1460337"/>
                  <a:pt x="47171" y="1472274"/>
                  <a:pt x="52552" y="1481959"/>
                </a:cubicBezTo>
                <a:cubicBezTo>
                  <a:pt x="72757" y="1518328"/>
                  <a:pt x="94427" y="1550138"/>
                  <a:pt x="126124" y="1576552"/>
                </a:cubicBezTo>
                <a:cubicBezTo>
                  <a:pt x="135828" y="1584639"/>
                  <a:pt x="146357" y="1591923"/>
                  <a:pt x="157655" y="1597572"/>
                </a:cubicBezTo>
                <a:cubicBezTo>
                  <a:pt x="210163" y="1623826"/>
                  <a:pt x="341902" y="1617627"/>
                  <a:pt x="357352" y="1618593"/>
                </a:cubicBezTo>
                <a:cubicBezTo>
                  <a:pt x="435483" y="1644636"/>
                  <a:pt x="343310" y="1616587"/>
                  <a:pt x="504497" y="1639614"/>
                </a:cubicBezTo>
                <a:cubicBezTo>
                  <a:pt x="515464" y="1641181"/>
                  <a:pt x="525375" y="1647080"/>
                  <a:pt x="536028" y="1650124"/>
                </a:cubicBezTo>
                <a:cubicBezTo>
                  <a:pt x="549917" y="1654092"/>
                  <a:pt x="564055" y="1657131"/>
                  <a:pt x="578069" y="1660634"/>
                </a:cubicBezTo>
                <a:cubicBezTo>
                  <a:pt x="588085" y="1690682"/>
                  <a:pt x="592492" y="1701219"/>
                  <a:pt x="599090" y="1734207"/>
                </a:cubicBezTo>
                <a:cubicBezTo>
                  <a:pt x="603269" y="1755104"/>
                  <a:pt x="604627" y="1776547"/>
                  <a:pt x="609600" y="1797269"/>
                </a:cubicBezTo>
                <a:cubicBezTo>
                  <a:pt x="625663" y="1864200"/>
                  <a:pt x="643593" y="1930683"/>
                  <a:pt x="662152" y="1996965"/>
                </a:cubicBezTo>
                <a:cubicBezTo>
                  <a:pt x="668126" y="2018302"/>
                  <a:pt x="676166" y="2039006"/>
                  <a:pt x="683173" y="2060027"/>
                </a:cubicBezTo>
                <a:lnTo>
                  <a:pt x="693683" y="2091559"/>
                </a:lnTo>
                <a:cubicBezTo>
                  <a:pt x="697186" y="2102069"/>
                  <a:pt x="698048" y="2113872"/>
                  <a:pt x="704193" y="2123090"/>
                </a:cubicBezTo>
                <a:cubicBezTo>
                  <a:pt x="733459" y="2166988"/>
                  <a:pt x="716282" y="2145689"/>
                  <a:pt x="756745" y="2186152"/>
                </a:cubicBezTo>
                <a:cubicBezTo>
                  <a:pt x="763752" y="2207173"/>
                  <a:pt x="759330" y="2236923"/>
                  <a:pt x="777766" y="2249214"/>
                </a:cubicBezTo>
                <a:lnTo>
                  <a:pt x="872359" y="2312276"/>
                </a:lnTo>
                <a:lnTo>
                  <a:pt x="903890" y="2333296"/>
                </a:lnTo>
                <a:lnTo>
                  <a:pt x="935421" y="2354317"/>
                </a:lnTo>
                <a:cubicBezTo>
                  <a:pt x="987973" y="2350814"/>
                  <a:pt x="1041124" y="2352466"/>
                  <a:pt x="1093076" y="2343807"/>
                </a:cubicBezTo>
                <a:cubicBezTo>
                  <a:pt x="1105536" y="2341730"/>
                  <a:pt x="1117912" y="2333498"/>
                  <a:pt x="1124607" y="2322786"/>
                </a:cubicBezTo>
                <a:cubicBezTo>
                  <a:pt x="1136351" y="2303996"/>
                  <a:pt x="1133337" y="2278161"/>
                  <a:pt x="1145628" y="2259724"/>
                </a:cubicBezTo>
                <a:cubicBezTo>
                  <a:pt x="1172793" y="2218975"/>
                  <a:pt x="1162653" y="2240176"/>
                  <a:pt x="1177159" y="2196662"/>
                </a:cubicBezTo>
                <a:cubicBezTo>
                  <a:pt x="1173655" y="2140607"/>
                  <a:pt x="1172237" y="2084382"/>
                  <a:pt x="1166648" y="2028496"/>
                </a:cubicBezTo>
                <a:cubicBezTo>
                  <a:pt x="1165211" y="2014123"/>
                  <a:pt x="1161828" y="1999732"/>
                  <a:pt x="1156138" y="1986455"/>
                </a:cubicBezTo>
                <a:cubicBezTo>
                  <a:pt x="1151162" y="1974844"/>
                  <a:pt x="1145829" y="1961619"/>
                  <a:pt x="1135117" y="1954924"/>
                </a:cubicBezTo>
                <a:cubicBezTo>
                  <a:pt x="1116327" y="1943180"/>
                  <a:pt x="1072055" y="1933903"/>
                  <a:pt x="1072055" y="1933903"/>
                </a:cubicBezTo>
                <a:cubicBezTo>
                  <a:pt x="1068552" y="1923393"/>
                  <a:pt x="1066500" y="1912281"/>
                  <a:pt x="1061545" y="1902372"/>
                </a:cubicBezTo>
                <a:cubicBezTo>
                  <a:pt x="1055896" y="1891074"/>
                  <a:pt x="1045654" y="1882384"/>
                  <a:pt x="1040524" y="1870841"/>
                </a:cubicBezTo>
                <a:cubicBezTo>
                  <a:pt x="1031525" y="1850593"/>
                  <a:pt x="1019504" y="1807779"/>
                  <a:pt x="1019504" y="1807779"/>
                </a:cubicBezTo>
                <a:cubicBezTo>
                  <a:pt x="1038603" y="1559484"/>
                  <a:pt x="1002568" y="1736548"/>
                  <a:pt x="1051035" y="1639614"/>
                </a:cubicBezTo>
                <a:cubicBezTo>
                  <a:pt x="1055990" y="1629705"/>
                  <a:pt x="1056165" y="1617768"/>
                  <a:pt x="1061545" y="1608083"/>
                </a:cubicBezTo>
                <a:cubicBezTo>
                  <a:pt x="1073814" y="1585999"/>
                  <a:pt x="1089572" y="1566042"/>
                  <a:pt x="1103586" y="1545021"/>
                </a:cubicBezTo>
                <a:lnTo>
                  <a:pt x="1124607" y="1513490"/>
                </a:lnTo>
                <a:cubicBezTo>
                  <a:pt x="1128110" y="1502980"/>
                  <a:pt x="1127283" y="1489793"/>
                  <a:pt x="1135117" y="1481959"/>
                </a:cubicBezTo>
                <a:cubicBezTo>
                  <a:pt x="1152981" y="1464095"/>
                  <a:pt x="1198179" y="1439917"/>
                  <a:pt x="1198179" y="1439917"/>
                </a:cubicBezTo>
                <a:cubicBezTo>
                  <a:pt x="1208689" y="1443420"/>
                  <a:pt x="1223271" y="1441412"/>
                  <a:pt x="1229710" y="1450427"/>
                </a:cubicBezTo>
                <a:cubicBezTo>
                  <a:pt x="1242589" y="1468458"/>
                  <a:pt x="1250731" y="1513490"/>
                  <a:pt x="1250731" y="1513490"/>
                </a:cubicBezTo>
                <a:cubicBezTo>
                  <a:pt x="1254234" y="1559035"/>
                  <a:pt x="1255575" y="1604798"/>
                  <a:pt x="1261241" y="1650124"/>
                </a:cubicBezTo>
                <a:cubicBezTo>
                  <a:pt x="1262615" y="1661117"/>
                  <a:pt x="1271752" y="1670576"/>
                  <a:pt x="1271752" y="1681655"/>
                </a:cubicBezTo>
                <a:cubicBezTo>
                  <a:pt x="1271752" y="1744814"/>
                  <a:pt x="1264745" y="1807779"/>
                  <a:pt x="1261241" y="1870841"/>
                </a:cubicBezTo>
                <a:cubicBezTo>
                  <a:pt x="1294097" y="2002258"/>
                  <a:pt x="1252108" y="1838876"/>
                  <a:pt x="1282262" y="1944414"/>
                </a:cubicBezTo>
                <a:cubicBezTo>
                  <a:pt x="1286230" y="1958303"/>
                  <a:pt x="1288805" y="1972566"/>
                  <a:pt x="1292773" y="1986455"/>
                </a:cubicBezTo>
                <a:cubicBezTo>
                  <a:pt x="1297504" y="2003014"/>
                  <a:pt x="1308281" y="2039502"/>
                  <a:pt x="1324304" y="2049517"/>
                </a:cubicBezTo>
                <a:cubicBezTo>
                  <a:pt x="1343094" y="2061261"/>
                  <a:pt x="1368930" y="2058247"/>
                  <a:pt x="1387366" y="2070538"/>
                </a:cubicBezTo>
                <a:cubicBezTo>
                  <a:pt x="1428115" y="2097704"/>
                  <a:pt x="1406913" y="2087565"/>
                  <a:pt x="1450428" y="2102069"/>
                </a:cubicBezTo>
                <a:cubicBezTo>
                  <a:pt x="1460938" y="2109076"/>
                  <a:pt x="1470661" y="2117441"/>
                  <a:pt x="1481959" y="2123090"/>
                </a:cubicBezTo>
                <a:cubicBezTo>
                  <a:pt x="1491868" y="2128045"/>
                  <a:pt x="1504839" y="2126679"/>
                  <a:pt x="1513490" y="2133600"/>
                </a:cubicBezTo>
                <a:cubicBezTo>
                  <a:pt x="1523354" y="2141491"/>
                  <a:pt x="1527503" y="2154621"/>
                  <a:pt x="1534510" y="2165131"/>
                </a:cubicBezTo>
                <a:cubicBezTo>
                  <a:pt x="1569545" y="2161628"/>
                  <a:pt x="1606211" y="2165755"/>
                  <a:pt x="1639614" y="2154621"/>
                </a:cubicBezTo>
                <a:cubicBezTo>
                  <a:pt x="1651598" y="2150626"/>
                  <a:pt x="1655342" y="2134559"/>
                  <a:pt x="1660635" y="2123090"/>
                </a:cubicBezTo>
                <a:cubicBezTo>
                  <a:pt x="1676447" y="2088830"/>
                  <a:pt x="1688163" y="2052817"/>
                  <a:pt x="1702676" y="2017986"/>
                </a:cubicBezTo>
                <a:cubicBezTo>
                  <a:pt x="1705689" y="2010755"/>
                  <a:pt x="1709683" y="2003972"/>
                  <a:pt x="1713186" y="1996965"/>
                </a:cubicBezTo>
                <a:lnTo>
                  <a:pt x="1629104" y="1471448"/>
                </a:lnTo>
              </a:path>
            </a:pathLst>
          </a:cu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3733800" cy="65690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Teddy Roosevelt takes his “big stick” against the trusts.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“Walk softly and carry a big stick….” </a:t>
            </a:r>
            <a:r>
              <a:rPr lang="en-US" i="1" dirty="0" smtClean="0"/>
              <a:t>T. Roosevelt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08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0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Buster:  Teddy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Government should </a:t>
            </a:r>
            <a:r>
              <a:rPr lang="en-US" i="1" dirty="0" smtClean="0"/>
              <a:t>regulate </a:t>
            </a:r>
            <a:r>
              <a:rPr lang="en-US" dirty="0" smtClean="0"/>
              <a:t>business to protect the public</a:t>
            </a:r>
          </a:p>
          <a:p>
            <a:pPr lvl="1"/>
            <a:r>
              <a:rPr lang="en-US" dirty="0" smtClean="0"/>
              <a:t>1902 Anthracite Coal Strike – TR forced the owners to negotiate with workers</a:t>
            </a:r>
          </a:p>
          <a:p>
            <a:pPr lvl="1"/>
            <a:r>
              <a:rPr lang="en-US" dirty="0" smtClean="0"/>
              <a:t>1906 – applied the </a:t>
            </a:r>
            <a:r>
              <a:rPr lang="en-US" dirty="0" smtClean="0">
                <a:solidFill>
                  <a:schemeClr val="bg1"/>
                </a:solidFill>
              </a:rPr>
              <a:t>Sherman Antitrust Act </a:t>
            </a:r>
            <a:r>
              <a:rPr lang="en-US" dirty="0" smtClean="0"/>
              <a:t>(1890) against Standard Oil and broke up the monopoly</a:t>
            </a:r>
          </a:p>
          <a:p>
            <a:pPr lvl="1"/>
            <a:r>
              <a:rPr lang="en-US" dirty="0" smtClean="0"/>
              <a:t>1906 – </a:t>
            </a:r>
            <a:r>
              <a:rPr lang="en-US" dirty="0" smtClean="0">
                <a:solidFill>
                  <a:schemeClr val="bg1"/>
                </a:solidFill>
              </a:rPr>
              <a:t>Meat Inspection Act </a:t>
            </a:r>
            <a:r>
              <a:rPr lang="en-US" dirty="0" smtClean="0"/>
              <a:t>– meat plants will be inspected for health reasons</a:t>
            </a:r>
          </a:p>
          <a:p>
            <a:pPr lvl="1"/>
            <a:r>
              <a:rPr lang="en-US" dirty="0" smtClean="0"/>
              <a:t>1906 – </a:t>
            </a:r>
            <a:r>
              <a:rPr lang="en-US" dirty="0" smtClean="0">
                <a:solidFill>
                  <a:schemeClr val="bg1"/>
                </a:solidFill>
              </a:rPr>
              <a:t>Hepburn Act </a:t>
            </a:r>
            <a:r>
              <a:rPr lang="en-US" dirty="0" smtClean="0"/>
              <a:t>– federal government could set railroad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76200"/>
            <a:ext cx="2514600" cy="66452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Sherman Antitrust Law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Attacks the trusts – laws work if they are enforced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"/>
            <a:ext cx="6553200" cy="68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 Buster:  William H. Taft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6400800" cy="5273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Taft busted </a:t>
            </a:r>
            <a:r>
              <a:rPr lang="en-US" i="1" dirty="0" smtClean="0"/>
              <a:t>more</a:t>
            </a:r>
            <a:r>
              <a:rPr lang="en-US" dirty="0" smtClean="0"/>
              <a:t> trusts </a:t>
            </a:r>
            <a:r>
              <a:rPr lang="en-US" dirty="0" smtClean="0"/>
              <a:t>than </a:t>
            </a:r>
            <a:r>
              <a:rPr lang="en-US" dirty="0" smtClean="0"/>
              <a:t>T. Roosevelt</a:t>
            </a:r>
          </a:p>
          <a:p>
            <a:pPr lvl="1"/>
            <a:r>
              <a:rPr lang="en-US" dirty="0" smtClean="0"/>
              <a:t>Taft lacked T Roosevelt’s charm</a:t>
            </a:r>
          </a:p>
          <a:p>
            <a:pPr lvl="1"/>
            <a:r>
              <a:rPr lang="en-US" dirty="0" smtClean="0"/>
              <a:t>Critics made fun of his size and love of golf</a:t>
            </a:r>
          </a:p>
          <a:p>
            <a:pPr lvl="1"/>
            <a:r>
              <a:rPr lang="en-US" dirty="0" smtClean="0"/>
              <a:t>His political party (Republicans) split over reform</a:t>
            </a:r>
          </a:p>
          <a:p>
            <a:pPr lvl="1"/>
            <a:r>
              <a:rPr lang="en-US" dirty="0" smtClean="0"/>
              <a:t>1912 T. Roosevelt ran against Taft in a third party (Bull Moose)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204740"/>
            <a:ext cx="5337490" cy="706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0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93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54" y="685800"/>
            <a:ext cx="450050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1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52500"/>
          </a:xfrm>
        </p:spPr>
        <p:txBody>
          <a:bodyPr/>
          <a:lstStyle/>
          <a:p>
            <a:r>
              <a:rPr lang="en-US" dirty="0" smtClean="0"/>
              <a:t>Brain Buster:  Woodrow Wilson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W. Wilson:  from Princeton Professor to President</a:t>
            </a:r>
          </a:p>
          <a:p>
            <a:pPr lvl="1"/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Amendment (1913) – U.S. Senators elected by the people</a:t>
            </a:r>
          </a:p>
          <a:p>
            <a:pPr lvl="1"/>
            <a:r>
              <a:rPr lang="en-US" dirty="0" smtClean="0"/>
              <a:t>Federal </a:t>
            </a:r>
            <a:r>
              <a:rPr lang="en-US" dirty="0"/>
              <a:t>Reserve Act (1913)</a:t>
            </a:r>
          </a:p>
          <a:p>
            <a:pPr lvl="2"/>
            <a:r>
              <a:rPr lang="en-US" dirty="0"/>
              <a:t>12 federal banks created, led by the “Fed”</a:t>
            </a:r>
          </a:p>
          <a:p>
            <a:pPr lvl="2"/>
            <a:r>
              <a:rPr lang="en-US" dirty="0"/>
              <a:t>Controlled the nation’s money supply</a:t>
            </a:r>
          </a:p>
          <a:p>
            <a:pPr lvl="1"/>
            <a:r>
              <a:rPr lang="en-US" dirty="0" smtClean="0"/>
              <a:t>Clayton Antitrust Act (1914)</a:t>
            </a:r>
          </a:p>
          <a:p>
            <a:pPr lvl="2"/>
            <a:r>
              <a:rPr lang="en-US" dirty="0" smtClean="0"/>
              <a:t>Prevented the formation of monopolies</a:t>
            </a:r>
          </a:p>
          <a:p>
            <a:pPr lvl="2"/>
            <a:r>
              <a:rPr lang="en-US" dirty="0" smtClean="0"/>
              <a:t>Federal Trade Commission – monitors companies to prevent illegal actions</a:t>
            </a:r>
          </a:p>
          <a:p>
            <a:pPr lvl="1"/>
            <a:r>
              <a:rPr lang="en-US" dirty="0" smtClean="0"/>
              <a:t>Keating-Owen Act (1916)</a:t>
            </a:r>
          </a:p>
          <a:p>
            <a:pPr lvl="2"/>
            <a:r>
              <a:rPr lang="en-US" dirty="0" smtClean="0"/>
              <a:t>Child labor outlawed</a:t>
            </a:r>
          </a:p>
          <a:p>
            <a:pPr lvl="2"/>
            <a:r>
              <a:rPr lang="en-US" dirty="0" smtClean="0"/>
              <a:t>Ruled unconstitutional in 1918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7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267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UNITED STATES HISTORY</vt:lpstr>
      <vt:lpstr>PowerPoint Presentation</vt:lpstr>
      <vt:lpstr>PowerPoint Presentation</vt:lpstr>
      <vt:lpstr>PowerPoint Presentation</vt:lpstr>
      <vt:lpstr>Trust Buster:  Teddy Roosevelt</vt:lpstr>
      <vt:lpstr>PowerPoint Presentation</vt:lpstr>
      <vt:lpstr>Gut Buster:  William H. Taft</vt:lpstr>
      <vt:lpstr>PowerPoint Presentation</vt:lpstr>
      <vt:lpstr>Brain Buster:  Woodrow Wilson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 King-Owen</cp:lastModifiedBy>
  <cp:revision>18</cp:revision>
  <dcterms:created xsi:type="dcterms:W3CDTF">2011-09-25T23:46:17Z</dcterms:created>
  <dcterms:modified xsi:type="dcterms:W3CDTF">2013-01-10T20:06:21Z</dcterms:modified>
</cp:coreProperties>
</file>