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50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/>
          <a:lstStyle/>
          <a:p>
            <a:fld id="{5B6D6DC7-7982-4439-BEFE-68CAFD55A91A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4D66F249-DD30-4C9B-8086-58837E269A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/>
          <a:lstStyle/>
          <a:p>
            <a:fld id="{5B6D6DC7-7982-4439-BEFE-68CAFD55A91A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/>
          <a:lstStyle/>
          <a:p>
            <a:fld id="{4D66F249-DD30-4C9B-8086-58837E269A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/>
          <a:lstStyle/>
          <a:p>
            <a:fld id="{5B6D6DC7-7982-4439-BEFE-68CAFD55A91A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/>
          <a:lstStyle/>
          <a:p>
            <a:fld id="{4D66F249-DD30-4C9B-8086-58837E269A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/>
          <a:lstStyle/>
          <a:p>
            <a:fld id="{5B6D6DC7-7982-4439-BEFE-68CAFD55A91A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/>
          <a:lstStyle/>
          <a:p>
            <a:fld id="{4D66F249-DD30-4C9B-8086-58837E269A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/>
          <a:lstStyle/>
          <a:p>
            <a:fld id="{5B6D6DC7-7982-4439-BEFE-68CAFD55A91A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/>
          <a:lstStyle/>
          <a:p>
            <a:fld id="{4D66F249-DD30-4C9B-8086-58837E269A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/>
          <a:lstStyle/>
          <a:p>
            <a:fld id="{5B6D6DC7-7982-4439-BEFE-68CAFD55A91A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/>
          <a:lstStyle/>
          <a:p>
            <a:fld id="{4D66F249-DD30-4C9B-8086-58837E269A0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/>
          <a:lstStyle/>
          <a:p>
            <a:fld id="{5B6D6DC7-7982-4439-BEFE-68CAFD55A91A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/>
          <a:lstStyle/>
          <a:p>
            <a:fld id="{4D66F249-DD30-4C9B-8086-58837E269A0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/>
          <a:lstStyle/>
          <a:p>
            <a:fld id="{5B6D6DC7-7982-4439-BEFE-68CAFD55A91A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/>
          <a:lstStyle/>
          <a:p>
            <a:fld id="{4D66F249-DD30-4C9B-8086-58837E269A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/>
          <a:lstStyle/>
          <a:p>
            <a:fld id="{5B6D6DC7-7982-4439-BEFE-68CAFD55A91A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/>
          <a:lstStyle/>
          <a:p>
            <a:fld id="{4D66F249-DD30-4C9B-8086-58837E269A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/>
          <a:lstStyle/>
          <a:p>
            <a:fld id="{5B6D6DC7-7982-4439-BEFE-68CAFD55A91A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/>
          <a:lstStyle/>
          <a:p>
            <a:fld id="{4D66F249-DD30-4C9B-8086-58837E269A0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/>
          <a:lstStyle/>
          <a:p>
            <a:fld id="{5B6D6DC7-7982-4439-BEFE-68CAFD55A91A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/>
          <a:lstStyle/>
          <a:p>
            <a:fld id="{4D66F249-DD30-4C9B-8086-58837E269A0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44562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8610600" cy="52578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bg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2" pitchFamily="18" charset="2"/>
        <a:buChar char="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" pitchFamily="2" charset="2"/>
        <a:buChar char="Ø"/>
        <a:defRPr sz="3200" kern="1200" baseline="0">
          <a:solidFill>
            <a:schemeClr val="accent5">
              <a:lumMod val="40000"/>
              <a:lumOff val="60000"/>
            </a:schemeClr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United States History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2054226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American Entry into World War I?</a:t>
            </a:r>
          </a:p>
          <a:p>
            <a:r>
              <a:rPr lang="en-US" sz="3200" dirty="0" smtClean="0"/>
              <a:t>Dr. King-Owen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[8.03]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88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short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1815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The United States declared war April 1917</a:t>
            </a:r>
          </a:p>
          <a:p>
            <a:pPr lvl="1"/>
            <a:r>
              <a:rPr lang="en-US" dirty="0" smtClean="0"/>
              <a:t>To make the world “safe for democracy”</a:t>
            </a:r>
          </a:p>
          <a:p>
            <a:pPr lvl="1"/>
            <a:r>
              <a:rPr lang="en-US" dirty="0" smtClean="0"/>
              <a:t>To fight for “ultimate peace”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92D050"/>
                </a:solidFill>
              </a:rPr>
              <a:t>November, 1918, the war ends – at a cost of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22 million dead</a:t>
            </a:r>
          </a:p>
          <a:p>
            <a:pPr lvl="1"/>
            <a:r>
              <a:rPr lang="en-US" dirty="0" smtClean="0"/>
              <a:t>$338 billion cost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76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 America go to War?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YES</a:t>
            </a:r>
            <a:endParaRPr lang="en-US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NO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We are related by blood to Europeans</a:t>
            </a:r>
          </a:p>
          <a:p>
            <a:r>
              <a:rPr lang="en-US" dirty="0" smtClean="0"/>
              <a:t>We have economic ties to the Allies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The struggle does not concern us</a:t>
            </a:r>
          </a:p>
          <a:p>
            <a:r>
              <a:rPr lang="en-US" dirty="0" smtClean="0"/>
              <a:t>America should be an example of peace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37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sandwich 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3" b="16402"/>
          <a:stretch>
            <a:fillRect/>
          </a:stretch>
        </p:blipFill>
        <p:spPr bwMode="auto">
          <a:xfrm>
            <a:off x="-96253" y="14748"/>
            <a:ext cx="5582653" cy="6843252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486400" y="304800"/>
            <a:ext cx="3657600" cy="61722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If the United States allows companies to sell guns and ammunition to other countries, is the U.S. truly neutral?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8788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Path to war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066800"/>
            <a:ext cx="4800600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The German U-Boats</a:t>
            </a:r>
          </a:p>
          <a:p>
            <a:pPr lvl="1"/>
            <a:r>
              <a:rPr lang="en-US" dirty="0" smtClean="0"/>
              <a:t>By 1915, Germany would sink any ship sailing near Britain with its submarines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96310" y="3886200"/>
            <a:ext cx="3581400" cy="2819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700"/>
              </a:spcBef>
              <a:buClr>
                <a:srgbClr val="6076B4"/>
              </a:buClr>
              <a:buSzPct val="85000"/>
            </a:pP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Should the U.S. go to war to prevent Germany from attacking our neutral ships?</a:t>
            </a:r>
          </a:p>
          <a:p>
            <a:pPr algn="ctr"/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90" r="8238"/>
          <a:stretch/>
        </p:blipFill>
        <p:spPr bwMode="auto">
          <a:xfrm>
            <a:off x="5181600" y="1219200"/>
            <a:ext cx="3704303" cy="507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52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path to war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3886200" cy="37338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1915 – A German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u-boat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sinks the </a:t>
            </a:r>
            <a:r>
              <a:rPr lang="en-US" b="1" i="1" dirty="0" smtClean="0"/>
              <a:t>Lusitania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 killing 128 Americans (and 1070 others)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886201"/>
            <a:ext cx="3733800" cy="284211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700"/>
              </a:spcBef>
              <a:buClr>
                <a:srgbClr val="6076B4"/>
              </a:buClr>
              <a:buSzPct val="85000"/>
            </a:pP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Should the U.S. go to 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war as revenge for the </a:t>
            </a:r>
            <a:r>
              <a:rPr lang="en-US" sz="3200" i="1" dirty="0" smtClean="0">
                <a:solidFill>
                  <a:schemeClr val="tx2">
                    <a:lumMod val="10000"/>
                  </a:schemeClr>
                </a:solidFill>
              </a:rPr>
              <a:t>Lusitania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? [Remember the Maine!]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6" t="5777" r="3380" b="10101"/>
          <a:stretch/>
        </p:blipFill>
        <p:spPr bwMode="auto">
          <a:xfrm>
            <a:off x="4343400" y="1317523"/>
            <a:ext cx="4576916" cy="277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5" t="31020" r="26414" b="27862"/>
          <a:stretch/>
        </p:blipFill>
        <p:spPr bwMode="auto">
          <a:xfrm>
            <a:off x="5235296" y="4227870"/>
            <a:ext cx="2793124" cy="2500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07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Path to War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4572000" cy="29718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1916 – Germany sank the </a:t>
            </a: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Sussex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after promising it would not sink any more passenger ships; 80 people die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886201"/>
            <a:ext cx="3733800" cy="2667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700"/>
              </a:spcBef>
              <a:buClr>
                <a:srgbClr val="6076B4"/>
              </a:buClr>
              <a:buSzPct val="85000"/>
            </a:pP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Should the U.S. go to 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war because Germany broke its promise?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575" y="1102872"/>
            <a:ext cx="3884232" cy="274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883" y="3886201"/>
            <a:ext cx="4566407" cy="263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26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path to War 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4267200" cy="28194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1917 – Germany announces it will sink all ships—enemy or neutral—in British waters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657600"/>
            <a:ext cx="3733800" cy="293001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spcBef>
                <a:spcPts val="700"/>
              </a:spcBef>
              <a:buClr>
                <a:srgbClr val="6076B4"/>
              </a:buClr>
              <a:buSzPct val="85000"/>
            </a:pP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Should the US go to war because Germany has pledged to sink all ships?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352" y="1034538"/>
            <a:ext cx="4314825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63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path to War 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4648200" cy="290322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1917 – German agent sends a telegram to Mexican officials:  “Join us and we’ll help you get back all the lands the U.S. took from you.”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893829"/>
            <a:ext cx="3733800" cy="27355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spcBef>
                <a:spcPts val="700"/>
              </a:spcBef>
              <a:buClr>
                <a:srgbClr val="6076B4"/>
              </a:buClr>
              <a:buSzPct val="85000"/>
            </a:pP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Should the US go to war now that Mexico might team up with Germany?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5474575" y="457200"/>
            <a:ext cx="3245069" cy="2057400"/>
          </a:xfrm>
          <a:prstGeom prst="wedgeRectCallout">
            <a:avLst>
              <a:gd name="adj1" fmla="val -87233"/>
              <a:gd name="adj2" fmla="val 55385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This telegram was called the Zimmerman Note</a:t>
            </a:r>
            <a:endParaRPr lang="en-US" sz="3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1628"/>
          <a:stretch/>
        </p:blipFill>
        <p:spPr bwMode="auto">
          <a:xfrm>
            <a:off x="5181601" y="2722180"/>
            <a:ext cx="3717424" cy="4011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98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United States Finally Enters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333999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Two factors led to U.S. involvement: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Zimmerman</a:t>
            </a:r>
            <a:r>
              <a:rPr lang="en-US" dirty="0" smtClean="0"/>
              <a:t> Note – suggested that Germany was planning to invade the U.S. with Mexican help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Unrestricted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Submarine Warfare </a:t>
            </a:r>
            <a:r>
              <a:rPr lang="en-US" dirty="0" smtClean="0"/>
              <a:t>– in 1917 Germany sank four unarmed American ships, killing 36</a:t>
            </a:r>
          </a:p>
        </p:txBody>
      </p:sp>
    </p:spTree>
    <p:extLst>
      <p:ext uri="{BB962C8B-B14F-4D97-AF65-F5344CB8AC3E}">
        <p14:creationId xmlns:p14="http://schemas.microsoft.com/office/powerpoint/2010/main" val="392630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Urban Pop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</Template>
  <TotalTime>67</TotalTime>
  <Words>372</Words>
  <Application>Microsoft Office PowerPoint</Application>
  <PresentationFormat>On-screen Show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Urban Pop</vt:lpstr>
      <vt:lpstr>United States History</vt:lpstr>
      <vt:lpstr>Should America go to War?</vt:lpstr>
      <vt:lpstr>PowerPoint Presentation</vt:lpstr>
      <vt:lpstr>The Path to war 1</vt:lpstr>
      <vt:lpstr>The path to war ii</vt:lpstr>
      <vt:lpstr>The Path to War III</vt:lpstr>
      <vt:lpstr>The path to War IV</vt:lpstr>
      <vt:lpstr>The path to War V</vt:lpstr>
      <vt:lpstr>The United States Finally Enters the War</vt:lpstr>
      <vt:lpstr>A short War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States History</dc:title>
  <dc:creator>Scott</dc:creator>
  <cp:lastModifiedBy>Scott King-Owen</cp:lastModifiedBy>
  <cp:revision>14</cp:revision>
  <dcterms:created xsi:type="dcterms:W3CDTF">2011-10-07T00:37:54Z</dcterms:created>
  <dcterms:modified xsi:type="dcterms:W3CDTF">2013-01-15T12:05:40Z</dcterms:modified>
</cp:coreProperties>
</file>