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9" r:id="rId4"/>
    <p:sldId id="264" r:id="rId5"/>
    <p:sldId id="258" r:id="rId6"/>
    <p:sldId id="267" r:id="rId7"/>
    <p:sldId id="26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0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1FC2A-4F14-4BBB-BAF7-2759AFA81529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BE5DC-5EA9-481D-BDB5-3670278F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0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punish</a:t>
            </a:r>
            <a:r>
              <a:rPr lang="en-US" baseline="0" dirty="0" smtClean="0"/>
              <a:t> the women who picketed outside the White House, 1917 – guards beat and tortured the suffragettes, feed them worm-infested slop, forced-fed Alice Paul until she vomited because she went on a hunger strike.  Tried to have Paul declared insane.  They were arrested for “obstructing traffic.”  Wilson announced in 1918 that suffrage was needed as a war measure and urged Congress to pass the legislation.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BE5DC-5EA9-481D-BDB5-3670278F3D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9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8458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7106" y="3657600"/>
            <a:ext cx="3810000" cy="320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2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A887E2-0DAC-45BD-8CD9-4F962A17C027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1392C-BF5E-4ED9-971D-8817CC09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A887E2-0DAC-45BD-8CD9-4F962A17C027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1392C-BF5E-4ED9-971D-8817CC09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A887E2-0DAC-45BD-8CD9-4F962A17C027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1392C-BF5E-4ED9-971D-8817CC09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0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A887E2-0DAC-45BD-8CD9-4F962A17C027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1392C-BF5E-4ED9-971D-8817CC09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A887E2-0DAC-45BD-8CD9-4F962A17C027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1392C-BF5E-4ED9-971D-8817CC09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A887E2-0DAC-45BD-8CD9-4F962A17C027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1392C-BF5E-4ED9-971D-8817CC09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A887E2-0DAC-45BD-8CD9-4F962A17C027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1392C-BF5E-4ED9-971D-8817CC09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A887E2-0DAC-45BD-8CD9-4F962A17C027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1392C-BF5E-4ED9-971D-8817CC09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7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A887E2-0DAC-45BD-8CD9-4F962A17C027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1392C-BF5E-4ED9-971D-8817CC09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A887E2-0DAC-45BD-8CD9-4F962A17C027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1392C-BF5E-4ED9-971D-8817CC09C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3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9069" r="4924" b="857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  <a:solidFill>
            <a:schemeClr val="accent4">
              <a:lumMod val="20000"/>
              <a:lumOff val="80000"/>
              <a:alpha val="94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839200" cy="5486400"/>
          </a:xfrm>
          <a:prstGeom prst="rect">
            <a:avLst/>
          </a:prstGeom>
          <a:solidFill>
            <a:srgbClr val="37072E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9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ebdings" pitchFamily="18" charset="2"/>
        <a:buChar char=""/>
        <a:defRPr sz="3200" b="1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b="1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United States History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Women’s Suffrage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Dr. King-Owen</a:t>
            </a:r>
          </a:p>
          <a:p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[8.02]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1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NAWSA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6324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Leaders of the Seneca Falls convention (1848) </a:t>
            </a:r>
            <a:r>
              <a:rPr lang="en-US" dirty="0" smtClean="0"/>
              <a:t>formed the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National American Woman Suffrage Association</a:t>
            </a:r>
          </a:p>
          <a:p>
            <a:pPr lvl="1"/>
            <a:r>
              <a:rPr lang="en-US" dirty="0" smtClean="0"/>
              <a:t>Industrialists </a:t>
            </a:r>
            <a:r>
              <a:rPr lang="en-US" dirty="0" smtClean="0"/>
              <a:t>feared women would vote against the use </a:t>
            </a:r>
            <a:r>
              <a:rPr lang="en-US" dirty="0" smtClean="0"/>
              <a:t>of child labor or against liquor</a:t>
            </a:r>
          </a:p>
          <a:p>
            <a:pPr lvl="1"/>
            <a:r>
              <a:rPr lang="en-US" dirty="0" smtClean="0"/>
              <a:t>NAWSA went to court to get women’s rights to vote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1905000"/>
            <a:ext cx="270606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" y="0"/>
            <a:ext cx="9175442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4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Voters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943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Women won the right to vote in western </a:t>
            </a:r>
            <a:r>
              <a:rPr lang="en-US" dirty="0" smtClean="0"/>
              <a:t>states first</a:t>
            </a:r>
            <a:endParaRPr lang="en-US" dirty="0" smtClean="0"/>
          </a:p>
          <a:p>
            <a:pPr lvl="1"/>
            <a:r>
              <a:rPr lang="en-US" dirty="0" smtClean="0"/>
              <a:t>1869 Wyoming</a:t>
            </a:r>
          </a:p>
          <a:p>
            <a:pPr lvl="1"/>
            <a:r>
              <a:rPr lang="en-US" dirty="0" smtClean="0"/>
              <a:t>1890s – Colorado, Idaho, Utah</a:t>
            </a:r>
          </a:p>
          <a:p>
            <a:r>
              <a:rPr lang="en-US" dirty="0" smtClean="0"/>
              <a:t>Why the West? </a:t>
            </a:r>
            <a:endParaRPr lang="en-US" dirty="0" smtClean="0"/>
          </a:p>
          <a:p>
            <a:pPr lvl="1"/>
            <a:r>
              <a:rPr lang="en-US" dirty="0" smtClean="0"/>
              <a:t>Populists </a:t>
            </a:r>
            <a:r>
              <a:rPr lang="en-US" dirty="0" smtClean="0"/>
              <a:t>wanted women to vote for their reform party</a:t>
            </a:r>
          </a:p>
          <a:p>
            <a:pPr lvl="1"/>
            <a:r>
              <a:rPr lang="en-US" dirty="0" smtClean="0"/>
              <a:t>Women worked hard to get voting rights in the West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3174" r="50000" b="4839"/>
          <a:stretch/>
        </p:blipFill>
        <p:spPr bwMode="auto">
          <a:xfrm>
            <a:off x="6096000" y="1676400"/>
            <a:ext cx="3048000" cy="362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0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9" t="3226" r="5611" b="3226"/>
          <a:stretch/>
        </p:blipFill>
        <p:spPr bwMode="auto">
          <a:xfrm>
            <a:off x="0" y="36871"/>
            <a:ext cx="5105400" cy="685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6" t="5129" r="4516" b="4522"/>
          <a:stretch/>
        </p:blipFill>
        <p:spPr bwMode="auto">
          <a:xfrm>
            <a:off x="4893248" y="36870"/>
            <a:ext cx="4226171" cy="682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67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Go Radical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Radical Suffragettes decided that NAWSA’s strategy of legal fights was not enough – </a:t>
            </a:r>
            <a:endParaRPr lang="en-US" dirty="0" smtClean="0"/>
          </a:p>
          <a:p>
            <a:pPr lvl="1"/>
            <a:r>
              <a:rPr lang="en-US" dirty="0" smtClean="0"/>
              <a:t>1917 </a:t>
            </a:r>
            <a:r>
              <a:rPr lang="en-US" dirty="0" smtClean="0"/>
              <a:t>they established a 24-hour picket line at the White House</a:t>
            </a:r>
          </a:p>
          <a:p>
            <a:r>
              <a:rPr lang="en-US" dirty="0" smtClean="0"/>
              <a:t>President Wilson agreed to suffrage in 1918 </a:t>
            </a:r>
            <a:r>
              <a:rPr lang="en-US" dirty="0" smtClean="0"/>
              <a:t>–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he wanted women’s support for America’s involvement in World War I</a:t>
            </a:r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amendment was passed 1920 – granting women the right to vote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181600"/>
            <a:ext cx="88392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Women Picketing Outside the White House, 1917 by members of the National Women’s Party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1" t="25268" r="5006" b="9677"/>
          <a:stretch/>
        </p:blipFill>
        <p:spPr bwMode="auto">
          <a:xfrm>
            <a:off x="9832" y="0"/>
            <a:ext cx="905709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61004" cy="623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0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245</Words>
  <Application>Microsoft Office PowerPoint</Application>
  <PresentationFormat>On-screen Show (4:3)</PresentationFormat>
  <Paragraphs>24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United States History</vt:lpstr>
      <vt:lpstr>NAWSA</vt:lpstr>
      <vt:lpstr>PowerPoint Presentation</vt:lpstr>
      <vt:lpstr>Western Voters</vt:lpstr>
      <vt:lpstr>PowerPoint Presentation</vt:lpstr>
      <vt:lpstr>Women Go Radical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</dc:creator>
  <cp:lastModifiedBy>Scott King-Owen</cp:lastModifiedBy>
  <cp:revision>23</cp:revision>
  <dcterms:created xsi:type="dcterms:W3CDTF">2011-10-02T01:40:23Z</dcterms:created>
  <dcterms:modified xsi:type="dcterms:W3CDTF">2013-01-08T20:19:01Z</dcterms:modified>
</cp:coreProperties>
</file>