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48FC6C-967C-4DE7-A2D1-55E7AB4914CE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1C199C-6EE0-4DFA-950B-4D37D74842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2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  <a:prstGeom prst="rect">
            <a:avLst/>
          </a:prstGeom>
          <a:solidFill>
            <a:srgbClr val="005828">
              <a:alpha val="9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9144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32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768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United States History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209800"/>
            <a:ext cx="6400800" cy="1752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New Deal:  REFORM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[9.04]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Dr. King-Owen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140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00600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Reform acts </a:t>
            </a:r>
            <a:r>
              <a:rPr lang="en-US" dirty="0" smtClean="0"/>
              <a:t>of the New Deal tried </a:t>
            </a:r>
            <a:r>
              <a:rPr lang="en-US" dirty="0" smtClean="0">
                <a:solidFill>
                  <a:srgbClr val="FF0000"/>
                </a:solidFill>
              </a:rPr>
              <a:t>to fix the economy to </a:t>
            </a:r>
            <a:r>
              <a:rPr lang="en-US" i="1" dirty="0" smtClean="0">
                <a:solidFill>
                  <a:srgbClr val="FF0000"/>
                </a:solidFill>
              </a:rPr>
              <a:t>prevent future problems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219200"/>
            <a:ext cx="432109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8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Glass-</a:t>
            </a:r>
            <a:r>
              <a:rPr lang="en-US" dirty="0" err="1" smtClean="0"/>
              <a:t>Steagall</a:t>
            </a:r>
            <a:r>
              <a:rPr lang="en-US" dirty="0" smtClean="0"/>
              <a:t> Banking Act, </a:t>
            </a:r>
            <a:r>
              <a:rPr lang="en-US" dirty="0" smtClean="0">
                <a:solidFill>
                  <a:srgbClr val="FF0000"/>
                </a:solidFill>
              </a:rPr>
              <a:t>1933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604" y="1066800"/>
            <a:ext cx="4901995" cy="5562600"/>
          </a:xfrm>
        </p:spPr>
        <p:txBody>
          <a:bodyPr/>
          <a:lstStyle/>
          <a:p>
            <a:r>
              <a:rPr lang="en-US" dirty="0" smtClean="0"/>
              <a:t>1933 – FDR declared a “bank holiday” to stop people from taking their money out of banks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GS Act created the Federal Deposit Insurance Corporation—which insured bank deposits against loss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1708355"/>
            <a:ext cx="4055192" cy="405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8004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Securities and Exchange Act, </a:t>
            </a:r>
            <a:r>
              <a:rPr lang="en-US" dirty="0" smtClean="0">
                <a:solidFill>
                  <a:srgbClr val="FF0000"/>
                </a:solidFill>
              </a:rPr>
              <a:t>1933-1934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495800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Regulates buying and selling of stock</a:t>
            </a:r>
          </a:p>
          <a:p>
            <a:r>
              <a:rPr lang="en-US" dirty="0" smtClean="0"/>
              <a:t>Prevents fraud in sale of stock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41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82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Security Act, </a:t>
            </a:r>
            <a:r>
              <a:rPr lang="en-US" dirty="0" smtClean="0">
                <a:solidFill>
                  <a:srgbClr val="FF0000"/>
                </a:solidFill>
              </a:rPr>
              <a:t>1935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495800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Set up pensions for the elderly and disabled workers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Workers would pay taxes to provide them with savings in the future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674423" cy="56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6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Wagner Act, </a:t>
            </a:r>
            <a:r>
              <a:rPr lang="en-US" dirty="0" smtClean="0">
                <a:solidFill>
                  <a:srgbClr val="FF0000"/>
                </a:solidFill>
              </a:rPr>
              <a:t>1935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Protected unions</a:t>
            </a:r>
            <a:r>
              <a:rPr lang="en-US" dirty="0" smtClean="0"/>
              <a:t> by forbidding employers to: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Discriminate against union members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Refuse to collectively bargain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Force workers to not join unions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Created the National Labor Relations Board to resolve employer-worker disputes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505200" cy="56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255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Fair Labor Standards Act, </a:t>
            </a:r>
            <a:r>
              <a:rPr lang="en-US" dirty="0" smtClean="0">
                <a:solidFill>
                  <a:srgbClr val="FF0000"/>
                </a:solidFill>
              </a:rPr>
              <a:t>1938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114800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FLSA created a minimum wage and maximum hours </a:t>
            </a:r>
            <a:r>
              <a:rPr lang="en-US" dirty="0" smtClean="0"/>
              <a:t>(40 hours/week and 40 cents an hour by 1945)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Banned some forms of child labor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71" y="990600"/>
            <a:ext cx="4471987" cy="57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9680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Democrats + Labor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980678"/>
            <a:ext cx="2971800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Reforms that helped labor unions created a strong link between Democrats and labor unions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AddtoBexleyatBHS\Unit5USHistory\Images\FDR_lab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334000" cy="56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96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209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TS030002092</Template>
  <TotalTime>429</TotalTime>
  <Words>195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TS030002092</vt:lpstr>
      <vt:lpstr>United States History</vt:lpstr>
      <vt:lpstr>Reform</vt:lpstr>
      <vt:lpstr>Glass-Steagall Banking Act, 1933</vt:lpstr>
      <vt:lpstr>Securities and Exchange Act, 1933-1934</vt:lpstr>
      <vt:lpstr>Social Security Act, 1935</vt:lpstr>
      <vt:lpstr>Wagner Act, 1935</vt:lpstr>
      <vt:lpstr>Fair Labor Standards Act, 1938</vt:lpstr>
      <vt:lpstr>Democrats + Labor Unions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Brycen Baugh</cp:lastModifiedBy>
  <cp:revision>22</cp:revision>
  <dcterms:created xsi:type="dcterms:W3CDTF">2011-12-29T13:58:57Z</dcterms:created>
  <dcterms:modified xsi:type="dcterms:W3CDTF">2015-01-29T13:43:16Z</dcterms:modified>
</cp:coreProperties>
</file>