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63" r:id="rId5"/>
    <p:sldId id="264" r:id="rId6"/>
    <p:sldId id="257" r:id="rId7"/>
    <p:sldId id="265" r:id="rId8"/>
    <p:sldId id="266" r:id="rId9"/>
    <p:sldId id="259" r:id="rId10"/>
    <p:sldId id="267" r:id="rId11"/>
    <p:sldId id="268" r:id="rId12"/>
    <p:sldId id="269" r:id="rId13"/>
    <p:sldId id="270" r:id="rId14"/>
    <p:sldId id="261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E44FB645-674C-4B2F-B4FC-08ADE780F9FC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/>
          <a:lstStyle/>
          <a:p>
            <a:fld id="{E8EAC3A7-08C3-48F4-BACD-752557205C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E44FB645-674C-4B2F-B4FC-08ADE780F9FC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E8EAC3A7-08C3-48F4-BACD-752557205C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E44FB645-674C-4B2F-B4FC-08ADE780F9FC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E8EAC3A7-08C3-48F4-BACD-752557205C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E44FB645-674C-4B2F-B4FC-08ADE780F9FC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/>
          <a:lstStyle/>
          <a:p>
            <a:fld id="{E8EAC3A7-08C3-48F4-BACD-752557205C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E44FB645-674C-4B2F-B4FC-08ADE780F9FC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E8EAC3A7-08C3-48F4-BACD-752557205C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E44FB645-674C-4B2F-B4FC-08ADE780F9FC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E8EAC3A7-08C3-48F4-BACD-752557205C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E44FB645-674C-4B2F-B4FC-08ADE780F9FC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  <a:prstGeom prst="rect">
            <a:avLst/>
          </a:prstGeom>
        </p:spPr>
        <p:txBody>
          <a:bodyPr/>
          <a:lstStyle/>
          <a:p>
            <a:fld id="{E8EAC3A7-08C3-48F4-BACD-752557205CE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E44FB645-674C-4B2F-B4FC-08ADE780F9FC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E8EAC3A7-08C3-48F4-BACD-752557205C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E44FB645-674C-4B2F-B4FC-08ADE780F9FC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E8EAC3A7-08C3-48F4-BACD-752557205C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E44FB645-674C-4B2F-B4FC-08ADE780F9FC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E8EAC3A7-08C3-48F4-BACD-752557205C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E44FB645-674C-4B2F-B4FC-08ADE780F9FC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E8EAC3A7-08C3-48F4-BACD-752557205CE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56882" y="1066800"/>
            <a:ext cx="8834718" cy="5638800"/>
          </a:xfrm>
          <a:prstGeom prst="rect">
            <a:avLst/>
          </a:prstGeom>
          <a:solidFill>
            <a:schemeClr val="bg2">
              <a:alpha val="90000"/>
            </a:schemeClr>
          </a:solidFill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6072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6096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>
        <p:tmplLst>
          <p:tmpl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accent6">
              <a:lumMod val="50000"/>
            </a:schemeClr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" pitchFamily="2" charset="2"/>
        <a:buChar char="Ø"/>
        <a:defRPr kumimoji="0" sz="3200" b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" pitchFamily="2" charset="2"/>
        <a:buChar char="§"/>
        <a:defRPr kumimoji="0" sz="2800" b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b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b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b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898" y="5635625"/>
            <a:ext cx="8458200" cy="1222375"/>
          </a:xfrm>
        </p:spPr>
        <p:txBody>
          <a:bodyPr/>
          <a:lstStyle/>
          <a:p>
            <a:pPr algn="ctr"/>
            <a:r>
              <a:rPr lang="en-US" dirty="0" smtClean="0"/>
              <a:t>United States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8006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The New Deal:  RECOVERY</a:t>
            </a:r>
          </a:p>
          <a:p>
            <a:pPr algn="ctr"/>
            <a:r>
              <a:rPr lang="en-US" sz="2800" dirty="0" smtClean="0"/>
              <a:t>Dr. King-Owen [9.04]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7" y="38100"/>
            <a:ext cx="416242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1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5487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78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"/>
            <a:ext cx="8515990" cy="685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88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5" y="762000"/>
            <a:ext cx="906628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43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4"/>
          <a:stretch/>
        </p:blipFill>
        <p:spPr bwMode="auto">
          <a:xfrm>
            <a:off x="761999" y="0"/>
            <a:ext cx="792990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5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Rural electrification act, </a:t>
            </a:r>
            <a:r>
              <a:rPr lang="en-US" dirty="0" smtClean="0">
                <a:solidFill>
                  <a:srgbClr val="FF0000"/>
                </a:solidFill>
              </a:rPr>
              <a:t>1935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882" y="1066800"/>
            <a:ext cx="4796118" cy="5638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Gave loans to install electric companies in rural areas</a:t>
            </a:r>
          </a:p>
          <a:p>
            <a:r>
              <a:rPr lang="en-US" dirty="0" smtClean="0"/>
              <a:t>REA agents wired houses with lights and outlets</a:t>
            </a:r>
          </a:p>
          <a:p>
            <a:r>
              <a:rPr lang="en-US" dirty="0" smtClean="0"/>
              <a:t>Long-term impact:  rural consumers could buy electric appliances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1028700"/>
            <a:ext cx="4082143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78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Federal housing administration, </a:t>
            </a:r>
            <a:r>
              <a:rPr lang="en-US" dirty="0" smtClean="0">
                <a:solidFill>
                  <a:srgbClr val="FF0000"/>
                </a:solidFill>
              </a:rPr>
              <a:t>1934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882" y="1066800"/>
            <a:ext cx="5253318" cy="5638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Issued loans to encourage home building and home buying</a:t>
            </a:r>
          </a:p>
          <a:p>
            <a:r>
              <a:rPr lang="en-US" dirty="0" smtClean="0"/>
              <a:t>Long-term impact:  Its loan policies tended to </a:t>
            </a:r>
            <a:r>
              <a:rPr lang="en-US" dirty="0" smtClean="0">
                <a:solidFill>
                  <a:srgbClr val="FF0000"/>
                </a:solidFill>
              </a:rPr>
              <a:t>increase segregation in cities and made inner city slums worse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6" t="4689" r="13172" b="5104"/>
          <a:stretch/>
        </p:blipFill>
        <p:spPr bwMode="auto">
          <a:xfrm>
            <a:off x="5486400" y="1066800"/>
            <a:ext cx="371212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70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882" y="1066800"/>
            <a:ext cx="5024718" cy="5638800"/>
          </a:xfrm>
        </p:spPr>
        <p:txBody>
          <a:bodyPr/>
          <a:lstStyle/>
          <a:p>
            <a:r>
              <a:rPr lang="en-US" dirty="0" smtClean="0"/>
              <a:t>New Deal programs that encouraged </a:t>
            </a:r>
            <a:r>
              <a:rPr lang="en-US" dirty="0" smtClean="0">
                <a:solidFill>
                  <a:srgbClr val="FF0000"/>
                </a:solidFill>
              </a:rPr>
              <a:t>RECOVERY aimed to: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Get the economy moving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Encourage businesses to hire and produce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Bring economic development to rural areas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Help agriculture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388398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64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Industrial Recovery Act, </a:t>
            </a:r>
            <a:r>
              <a:rPr lang="en-US" dirty="0" smtClean="0">
                <a:solidFill>
                  <a:srgbClr val="FF0000"/>
                </a:solidFill>
              </a:rPr>
              <a:t>1933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882" y="1066800"/>
            <a:ext cx="6701118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President had the authority to: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Set prices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Establish business practices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Set hours of labor and minimum pay</a:t>
            </a:r>
          </a:p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usinesses thought that the 10,000 pages of “codes” were a burden</a:t>
            </a:r>
          </a:p>
          <a:p>
            <a:r>
              <a:rPr lang="en-US" dirty="0" smtClean="0"/>
              <a:t>Supreme Court </a:t>
            </a:r>
            <a:r>
              <a:rPr lang="en-US" dirty="0" smtClean="0">
                <a:solidFill>
                  <a:srgbClr val="FF0000"/>
                </a:solidFill>
              </a:rPr>
              <a:t>declared</a:t>
            </a:r>
            <a:r>
              <a:rPr lang="en-US" dirty="0" smtClean="0"/>
              <a:t> the act </a:t>
            </a:r>
            <a:r>
              <a:rPr lang="en-US" dirty="0" smtClean="0">
                <a:solidFill>
                  <a:srgbClr val="FF0000"/>
                </a:solidFill>
              </a:rPr>
              <a:t>unconstitutional in 1935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136" y="1066800"/>
            <a:ext cx="2568864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12551"/>
            <a:ext cx="19050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24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7" r="1649" b="15116"/>
          <a:stretch/>
        </p:blipFill>
        <p:spPr bwMode="auto">
          <a:xfrm>
            <a:off x="0" y="0"/>
            <a:ext cx="38100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1020" y="36786"/>
            <a:ext cx="5298609" cy="666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38100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09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5" r="9802"/>
          <a:stretch/>
        </p:blipFill>
        <p:spPr bwMode="auto">
          <a:xfrm>
            <a:off x="0" y="-1"/>
            <a:ext cx="7620000" cy="685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31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Agricultural adjustment act, </a:t>
            </a:r>
            <a:r>
              <a:rPr lang="en-US" dirty="0" smtClean="0">
                <a:solidFill>
                  <a:srgbClr val="FF0000"/>
                </a:solidFill>
              </a:rPr>
              <a:t>1933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882" y="1066800"/>
            <a:ext cx="5862918" cy="5638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Gave farmers </a:t>
            </a:r>
            <a:r>
              <a:rPr lang="en-US" i="1" dirty="0" smtClean="0">
                <a:solidFill>
                  <a:srgbClr val="FF0000"/>
                </a:solidFill>
              </a:rPr>
              <a:t>subsidies</a:t>
            </a:r>
            <a:r>
              <a:rPr lang="en-US" dirty="0" smtClean="0">
                <a:solidFill>
                  <a:srgbClr val="FF0000"/>
                </a:solidFill>
              </a:rPr>
              <a:t>—a payment to encourage them NOT to plant crops</a:t>
            </a:r>
          </a:p>
          <a:p>
            <a:r>
              <a:rPr lang="en-US" dirty="0" smtClean="0"/>
              <a:t>By creating scarcity, produce prices would go up</a:t>
            </a:r>
          </a:p>
          <a:p>
            <a:r>
              <a:rPr lang="en-US" dirty="0" smtClean="0"/>
              <a:t>Tax on processors of produce would be used to fund the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subsidies</a:t>
            </a:r>
          </a:p>
          <a:p>
            <a:r>
              <a:rPr lang="en-US" dirty="0" smtClean="0"/>
              <a:t>Supreme Court </a:t>
            </a:r>
            <a:r>
              <a:rPr lang="en-US" dirty="0" smtClean="0">
                <a:solidFill>
                  <a:srgbClr val="FF0000"/>
                </a:solidFill>
              </a:rPr>
              <a:t>declared the act unconstitutional in 1936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" t="1666" r="4483" b="1898"/>
          <a:stretch/>
        </p:blipFill>
        <p:spPr bwMode="auto">
          <a:xfrm>
            <a:off x="5733317" y="1066800"/>
            <a:ext cx="3410683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30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48" t="12545" r="3655" b="7124"/>
          <a:stretch/>
        </p:blipFill>
        <p:spPr bwMode="auto">
          <a:xfrm>
            <a:off x="0" y="15766"/>
            <a:ext cx="6428599" cy="684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28599" y="0"/>
            <a:ext cx="2715401" cy="6858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The “Sick Chicken” case of 1936 resulted in the Supreme Court declaring that  the federal government could not use a processing tax on one group to pay another group.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4255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677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-18393"/>
            <a:ext cx="4452812" cy="679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21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Tennessee valley authority, </a:t>
            </a:r>
            <a:r>
              <a:rPr lang="en-US" dirty="0" smtClean="0">
                <a:solidFill>
                  <a:srgbClr val="FF0000"/>
                </a:solidFill>
              </a:rPr>
              <a:t>1933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882" y="1066800"/>
            <a:ext cx="5710518" cy="5638800"/>
          </a:xfrm>
        </p:spPr>
        <p:txBody>
          <a:bodyPr/>
          <a:lstStyle/>
          <a:p>
            <a:r>
              <a:rPr lang="en-US" dirty="0" smtClean="0"/>
              <a:t>Was </a:t>
            </a:r>
            <a:r>
              <a:rPr lang="en-US" dirty="0" smtClean="0">
                <a:solidFill>
                  <a:srgbClr val="FF0000"/>
                </a:solidFill>
              </a:rPr>
              <a:t>a federally-owned corporation that sold electricity to the TN valley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Built hydroelectric power plants, created lakes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15,000 families were moved by dam construction</a:t>
            </a:r>
          </a:p>
          <a:p>
            <a:r>
              <a:rPr lang="en-US" dirty="0" smtClean="0"/>
              <a:t>Hated by private power companies</a:t>
            </a:r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51" t="6012" r="17228"/>
          <a:stretch/>
        </p:blipFill>
        <p:spPr bwMode="auto">
          <a:xfrm>
            <a:off x="4906059" y="990600"/>
            <a:ext cx="4245824" cy="413844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7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431</TotalTime>
  <Words>262</Words>
  <Application>Microsoft Office PowerPoint</Application>
  <PresentationFormat>On-screen Show (4:3)</PresentationFormat>
  <Paragraphs>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Franklin Gothic Book</vt:lpstr>
      <vt:lpstr>Franklin Gothic Medium</vt:lpstr>
      <vt:lpstr>Wingdings</vt:lpstr>
      <vt:lpstr>Wingdings 2</vt:lpstr>
      <vt:lpstr>Trek</vt:lpstr>
      <vt:lpstr>United States history</vt:lpstr>
      <vt:lpstr>recovery</vt:lpstr>
      <vt:lpstr>National Industrial Recovery Act, 1933</vt:lpstr>
      <vt:lpstr>PowerPoint Presentation</vt:lpstr>
      <vt:lpstr>PowerPoint Presentation</vt:lpstr>
      <vt:lpstr>Agricultural adjustment act, 1933</vt:lpstr>
      <vt:lpstr>PowerPoint Presentation</vt:lpstr>
      <vt:lpstr>PowerPoint Presentation</vt:lpstr>
      <vt:lpstr>Tennessee valley authority, 1933</vt:lpstr>
      <vt:lpstr>PowerPoint Presentation</vt:lpstr>
      <vt:lpstr>PowerPoint Presentation</vt:lpstr>
      <vt:lpstr>PowerPoint Presentation</vt:lpstr>
      <vt:lpstr>PowerPoint Presentation</vt:lpstr>
      <vt:lpstr>Rural electrification act, 1935</vt:lpstr>
      <vt:lpstr>Federal housing administration, 1934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</dc:creator>
  <cp:lastModifiedBy>Brycen Baugh</cp:lastModifiedBy>
  <cp:revision>19</cp:revision>
  <dcterms:created xsi:type="dcterms:W3CDTF">2011-12-29T13:58:21Z</dcterms:created>
  <dcterms:modified xsi:type="dcterms:W3CDTF">2015-01-29T13:40:17Z</dcterms:modified>
</cp:coreProperties>
</file>