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02" autoAdjust="0"/>
  </p:normalViewPr>
  <p:slideViewPr>
    <p:cSldViewPr>
      <p:cViewPr varScale="1">
        <p:scale>
          <a:sx n="103" d="100"/>
          <a:sy n="103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64B28-5D75-4F67-AAC2-4F204C3A09C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A21DF-640A-4282-8707-0F3DCB96A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24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04800"/>
            <a:ext cx="8839200" cy="64008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95300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  <a:solidFill>
            <a:schemeClr val="accent5">
              <a:lumMod val="20000"/>
              <a:lumOff val="80000"/>
              <a:alpha val="79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United States History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Hoover and the Depression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[9.03]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Dr. King-Owen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" y="-1"/>
            <a:ext cx="9143982" cy="59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940860"/>
            <a:ext cx="6405187" cy="91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Hoover’s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257800" cy="5791200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The economy will fix itself!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Rugged Individualism: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Solve your own problems!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The government should not help people—it will make them weak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520" y="990600"/>
            <a:ext cx="35710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4998" y="5392271"/>
            <a:ext cx="342808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“Mellon pulled the whistle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Hoover rang the bell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Wall Street gave the signal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And the country went to hell.”</a:t>
            </a:r>
          </a:p>
        </p:txBody>
      </p:sp>
    </p:spTree>
    <p:extLst>
      <p:ext uri="{BB962C8B-B14F-4D97-AF65-F5344CB8AC3E}">
        <p14:creationId xmlns:p14="http://schemas.microsoft.com/office/powerpoint/2010/main" val="28326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0774"/>
            <a:ext cx="4983625" cy="69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3626" y="76200"/>
            <a:ext cx="4160374" cy="6781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“</a:t>
            </a:r>
            <a:r>
              <a:rPr lang="en-US" sz="3200" b="1" dirty="0" smtClean="0">
                <a:solidFill>
                  <a:srgbClr val="FFFF00"/>
                </a:solidFill>
              </a:rPr>
              <a:t>Priming the Pump</a:t>
            </a:r>
            <a:r>
              <a:rPr lang="en-US" sz="3200" b="1" dirty="0" smtClean="0"/>
              <a:t>”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By spending money on corporations, Hoover thought that the benefits would </a:t>
            </a:r>
            <a:r>
              <a:rPr lang="en-US" sz="3200" b="1" dirty="0" smtClean="0">
                <a:solidFill>
                  <a:srgbClr val="FFFF00"/>
                </a:solidFill>
              </a:rPr>
              <a:t>trickle down </a:t>
            </a:r>
            <a:r>
              <a:rPr lang="en-US" sz="3200" b="1" dirty="0" smtClean="0"/>
              <a:t>to ordinary people in the form of jobs.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 rot="19556359">
            <a:off x="1946787" y="2971800"/>
            <a:ext cx="8382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dirty="0" smtClean="0"/>
              <a:t>Hoover’s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Finance Corporation, 1932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$2 billion for banks, railroads, large businesses (=BAILOUT)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Hoover thought that $$$ would trickle down to average citizen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RFC loaned $805 in 5 months but businesses continued to fail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lasswarfareexists.com/wp-content/uploads/2012/02/trickle-down-economic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7338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1932 – </a:t>
            </a:r>
            <a:r>
              <a:rPr lang="en-US" dirty="0" err="1" smtClean="0">
                <a:solidFill>
                  <a:srgbClr val="FF0000"/>
                </a:solidFill>
              </a:rPr>
              <a:t>appx</a:t>
            </a:r>
            <a:r>
              <a:rPr lang="en-US" dirty="0" smtClean="0">
                <a:solidFill>
                  <a:srgbClr val="FF0000"/>
                </a:solidFill>
              </a:rPr>
              <a:t>. 20,000 WWI veterans came to Washington D.C.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wanted a “bonus” for their WWI service ($500)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Built a shanty-town in DC while waiting for Congress to pay them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Congress did not, 2000 stuck around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Hoover ordered the Army to forcibly remove the men - army gassed 1000 people (killing a baby)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Incident damaged Hoover’s reputation – and he lost the election of 1932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" y="0"/>
            <a:ext cx="557674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431" y="17060"/>
            <a:ext cx="3736453" cy="280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338" y="0"/>
            <a:ext cx="6759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4" y="1136"/>
            <a:ext cx="9185871" cy="64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6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TS030000689</Template>
  <TotalTime>252</TotalTime>
  <Words>208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TS030000689</vt:lpstr>
      <vt:lpstr>United States History</vt:lpstr>
      <vt:lpstr>Hoover’s Ideas</vt:lpstr>
      <vt:lpstr>PowerPoint Presentation</vt:lpstr>
      <vt:lpstr>Hoover’s Solutions</vt:lpstr>
      <vt:lpstr>Bonus Army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22</cp:revision>
  <dcterms:created xsi:type="dcterms:W3CDTF">2011-12-11T02:11:01Z</dcterms:created>
  <dcterms:modified xsi:type="dcterms:W3CDTF">2015-01-27T14:21:04Z</dcterms:modified>
</cp:coreProperties>
</file>