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1BC6C7-9212-49E8-9D7D-180DCD35B20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D07985B-2DE4-42CD-80EA-661C18231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00B05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accent2">
                    <a:lumMod val="50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accent2">
                    <a:lumMod val="50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00B05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accent5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accent3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2400" y="152401"/>
            <a:ext cx="8840604" cy="6610596"/>
          </a:xfrm>
          <a:prstGeom prst="rect">
            <a:avLst/>
          </a:prstGeom>
          <a:solidFill>
            <a:schemeClr val="bg1">
              <a:alpha val="78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316" y="228600"/>
            <a:ext cx="8613083" cy="791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49" y="1214421"/>
            <a:ext cx="8589451" cy="541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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itchFamily="2" charset="2"/>
        <a:buChar char="§"/>
        <a:defRPr sz="3200" b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itchFamily="2" charset="2"/>
        <a:buChar char="§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itchFamily="2" charset="2"/>
        <a:buChar char="§"/>
        <a:defRPr sz="32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itchFamily="2" charset="2"/>
        <a:buChar char="§"/>
        <a:defRPr sz="3200" b="1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United States History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New Deal:  RELIEF</a:t>
            </a:r>
          </a:p>
          <a:p>
            <a:r>
              <a:rPr lang="en-US" sz="2800" dirty="0" smtClean="0"/>
              <a:t>Dr. King-Owen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3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-358-359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" y="0"/>
            <a:ext cx="914494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2-358-359-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16030" r="25627"/>
          <a:stretch/>
        </p:blipFill>
        <p:spPr bwMode="auto">
          <a:xfrm>
            <a:off x="914400" y="1868129"/>
            <a:ext cx="698415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Youth Administration, </a:t>
            </a:r>
            <a:r>
              <a:rPr lang="en-US" dirty="0" smtClean="0">
                <a:solidFill>
                  <a:srgbClr val="FF0000"/>
                </a:solidFill>
              </a:rPr>
              <a:t>1935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4627051" cy="541497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Paid high school and college youth from $6 to $40 for “work study” and job training</a:t>
            </a:r>
          </a:p>
          <a:p>
            <a:r>
              <a:rPr lang="en-US" dirty="0" smtClean="0"/>
              <a:t>Ended in 1943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0877"/>
            <a:ext cx="36766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48" y="27038"/>
            <a:ext cx="9124410" cy="66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5998651" cy="541497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New Deal represents the FIRST TIME in American history that the federal government gave </a:t>
            </a:r>
            <a:r>
              <a:rPr lang="en-US" i="1" dirty="0" smtClean="0">
                <a:solidFill>
                  <a:srgbClr val="FF0000"/>
                </a:solidFill>
              </a:rPr>
              <a:t>direct relief</a:t>
            </a:r>
            <a:r>
              <a:rPr lang="en-US" dirty="0" smtClean="0">
                <a:solidFill>
                  <a:srgbClr val="FF0000"/>
                </a:solidFill>
              </a:rPr>
              <a:t> to individuals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 relief = welfare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Deal paid people to work</a:t>
            </a:r>
            <a:r>
              <a:rPr lang="en-US" i="1" dirty="0" smtClean="0">
                <a:solidFill>
                  <a:srgbClr val="FF0000"/>
                </a:solidFill>
              </a:rPr>
              <a:t>—Americans wanted to earn their $$$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219200"/>
            <a:ext cx="2974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48" y="37338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6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Conservation Corps,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4931851" cy="5414979"/>
          </a:xfrm>
        </p:spPr>
        <p:txBody>
          <a:bodyPr>
            <a:normAutofit/>
          </a:bodyPr>
          <a:lstStyle/>
          <a:p>
            <a:r>
              <a:rPr lang="en-US" dirty="0" smtClean="0"/>
              <a:t>Helped men, 18-25</a:t>
            </a:r>
          </a:p>
          <a:p>
            <a:r>
              <a:rPr lang="en-US" dirty="0" smtClean="0"/>
              <a:t>$30 a month in pay; $25 was sent back home to family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Men planted trees, built roads, developed state parks</a:t>
            </a:r>
          </a:p>
          <a:p>
            <a:r>
              <a:rPr lang="en-US" dirty="0" smtClean="0"/>
              <a:t>Lasted until 1942</a:t>
            </a:r>
          </a:p>
          <a:p>
            <a:r>
              <a:rPr lang="en-US" dirty="0" smtClean="0"/>
              <a:t>Served 3 million men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06" y="956187"/>
            <a:ext cx="3792794" cy="58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"/>
            <a:ext cx="855345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3083" cy="9435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Emergency Relief Administration, </a:t>
            </a:r>
            <a:r>
              <a:rPr lang="en-US" dirty="0" smtClean="0">
                <a:solidFill>
                  <a:srgbClr val="FF0000"/>
                </a:solidFill>
              </a:rPr>
              <a:t>1932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5008051" cy="5414979"/>
          </a:xfrm>
        </p:spPr>
        <p:txBody>
          <a:bodyPr/>
          <a:lstStyle/>
          <a:p>
            <a:r>
              <a:rPr lang="en-US" dirty="0" smtClean="0"/>
              <a:t>Created under Pres. Hoover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Gave states $3.1 billion to build roads, public buildings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Employed women (parks, museums)</a:t>
            </a:r>
          </a:p>
          <a:p>
            <a:r>
              <a:rPr lang="en-US" dirty="0" smtClean="0"/>
              <a:t>Ended in 1935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886200" cy="30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86" y="3692979"/>
            <a:ext cx="3642427" cy="307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 Administration,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4627051" cy="541497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Gave $6 billion to states</a:t>
            </a:r>
          </a:p>
          <a:p>
            <a:r>
              <a:rPr lang="en-US" dirty="0" smtClean="0"/>
              <a:t>Men </a:t>
            </a:r>
            <a:r>
              <a:rPr lang="en-US" dirty="0" smtClean="0">
                <a:solidFill>
                  <a:srgbClr val="FF0000"/>
                </a:solidFill>
              </a:rPr>
              <a:t>built schools, bridges, hospitals</a:t>
            </a:r>
          </a:p>
          <a:p>
            <a:r>
              <a:rPr lang="en-US" dirty="0" smtClean="0"/>
              <a:t>Ended in 1943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2709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4648200" cy="260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0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Progress Administration, </a:t>
            </a:r>
            <a:r>
              <a:rPr lang="en-US" dirty="0" smtClean="0">
                <a:solidFill>
                  <a:srgbClr val="FF0000"/>
                </a:solidFill>
              </a:rPr>
              <a:t>1935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9" y="1214421"/>
            <a:ext cx="4855651" cy="541497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Largest</a:t>
            </a:r>
            <a:r>
              <a:rPr lang="en-US" dirty="0" smtClean="0"/>
              <a:t> of the New Deal relief programs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Spent $13.4 billion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Provided jobs in construction, employed artists, historians, writers</a:t>
            </a:r>
          </a:p>
          <a:p>
            <a:r>
              <a:rPr lang="en-US" dirty="0" smtClean="0"/>
              <a:t>Employed women</a:t>
            </a:r>
          </a:p>
          <a:p>
            <a:r>
              <a:rPr lang="en-US" dirty="0" smtClean="0"/>
              <a:t>Ended in 1943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8111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4135" r="9538" b="5391"/>
          <a:stretch/>
        </p:blipFill>
        <p:spPr bwMode="auto">
          <a:xfrm>
            <a:off x="29497" y="22122"/>
            <a:ext cx="4850294" cy="668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511122"/>
            <a:ext cx="43529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" y="0"/>
            <a:ext cx="916353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</TotalTime>
  <Words>201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2</vt:lpstr>
      <vt:lpstr>Austin</vt:lpstr>
      <vt:lpstr>United States History</vt:lpstr>
      <vt:lpstr>Direct Relief</vt:lpstr>
      <vt:lpstr>Civilian Conservation Corps, 1933</vt:lpstr>
      <vt:lpstr>PowerPoint Presentation</vt:lpstr>
      <vt:lpstr>Federal Emergency Relief Administration, 1932</vt:lpstr>
      <vt:lpstr>Public Works Administration, 1933</vt:lpstr>
      <vt:lpstr>Works Progress Administration, 1935</vt:lpstr>
      <vt:lpstr>PowerPoint Presentation</vt:lpstr>
      <vt:lpstr>PowerPoint Presentation</vt:lpstr>
      <vt:lpstr>PowerPoint Presentation</vt:lpstr>
      <vt:lpstr>National Youth Administration, 1935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19</cp:revision>
  <dcterms:created xsi:type="dcterms:W3CDTF">2011-12-29T13:57:17Z</dcterms:created>
  <dcterms:modified xsi:type="dcterms:W3CDTF">2015-01-29T13:36:42Z</dcterms:modified>
</cp:coreProperties>
</file>