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2" r:id="rId10"/>
    <p:sldId id="263" r:id="rId11"/>
    <p:sldId id="274" r:id="rId12"/>
    <p:sldId id="266" r:id="rId13"/>
    <p:sldId id="267" r:id="rId14"/>
    <p:sldId id="268" r:id="rId15"/>
    <p:sldId id="269" r:id="rId16"/>
    <p:sldId id="270" r:id="rId17"/>
    <p:sldId id="295" r:id="rId18"/>
    <p:sldId id="273" r:id="rId19"/>
    <p:sldId id="291" r:id="rId20"/>
    <p:sldId id="297" r:id="rId21"/>
    <p:sldId id="289" r:id="rId22"/>
    <p:sldId id="290" r:id="rId23"/>
    <p:sldId id="292" r:id="rId24"/>
    <p:sldId id="305" r:id="rId25"/>
    <p:sldId id="281" r:id="rId26"/>
    <p:sldId id="284" r:id="rId27"/>
    <p:sldId id="298" r:id="rId28"/>
    <p:sldId id="300" r:id="rId29"/>
    <p:sldId id="294" r:id="rId30"/>
    <p:sldId id="296" r:id="rId31"/>
    <p:sldId id="303" r:id="rId32"/>
    <p:sldId id="306" r:id="rId33"/>
    <p:sldId id="285" r:id="rId34"/>
    <p:sldId id="286" r:id="rId35"/>
    <p:sldId id="287" r:id="rId36"/>
    <p:sldId id="288" r:id="rId37"/>
    <p:sldId id="271" r:id="rId38"/>
    <p:sldId id="282" r:id="rId39"/>
    <p:sldId id="276" r:id="rId40"/>
    <p:sldId id="277" r:id="rId41"/>
    <p:sldId id="278" r:id="rId42"/>
    <p:sldId id="301" r:id="rId43"/>
    <p:sldId id="280" r:id="rId44"/>
    <p:sldId id="272" r:id="rId45"/>
    <p:sldId id="279" r:id="rId46"/>
    <p:sldId id="275" r:id="rId47"/>
    <p:sldId id="302" r:id="rId48"/>
    <p:sldId id="299" r:id="rId49"/>
    <p:sldId id="293" r:id="rId50"/>
    <p:sldId id="30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480"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282BCA-0DE7-43D7-BDE3-EFCFBA9AA0EF}"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330791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282BCA-0DE7-43D7-BDE3-EFCFBA9AA0EF}"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64032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282BCA-0DE7-43D7-BDE3-EFCFBA9AA0EF}"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181972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282BCA-0DE7-43D7-BDE3-EFCFBA9AA0EF}"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295592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282BCA-0DE7-43D7-BDE3-EFCFBA9AA0EF}"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315985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282BCA-0DE7-43D7-BDE3-EFCFBA9AA0EF}"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169926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282BCA-0DE7-43D7-BDE3-EFCFBA9AA0EF}" type="datetimeFigureOut">
              <a:rPr lang="en-US" smtClean="0"/>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93733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282BCA-0DE7-43D7-BDE3-EFCFBA9AA0EF}" type="datetimeFigureOut">
              <a:rPr lang="en-US" smtClean="0"/>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46208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82BCA-0DE7-43D7-BDE3-EFCFBA9AA0EF}" type="datetimeFigureOut">
              <a:rPr lang="en-US" smtClean="0"/>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73580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82BCA-0DE7-43D7-BDE3-EFCFBA9AA0EF}"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44996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82BCA-0DE7-43D7-BDE3-EFCFBA9AA0EF}"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13C21-CD11-4F44-9AB7-1270A1465992}" type="slidenum">
              <a:rPr lang="en-US" smtClean="0"/>
              <a:t>‹#›</a:t>
            </a:fld>
            <a:endParaRPr lang="en-US"/>
          </a:p>
        </p:txBody>
      </p:sp>
    </p:spTree>
    <p:extLst>
      <p:ext uri="{BB962C8B-B14F-4D97-AF65-F5344CB8AC3E}">
        <p14:creationId xmlns:p14="http://schemas.microsoft.com/office/powerpoint/2010/main" val="237569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82BCA-0DE7-43D7-BDE3-EFCFBA9AA0EF}" type="datetimeFigureOut">
              <a:rPr lang="en-US" smtClean="0"/>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13C21-CD11-4F44-9AB7-1270A1465992}" type="slidenum">
              <a:rPr lang="en-US" smtClean="0"/>
              <a:t>‹#›</a:t>
            </a:fld>
            <a:endParaRPr lang="en-US"/>
          </a:p>
        </p:txBody>
      </p:sp>
    </p:spTree>
    <p:extLst>
      <p:ext uri="{BB962C8B-B14F-4D97-AF65-F5344CB8AC3E}">
        <p14:creationId xmlns:p14="http://schemas.microsoft.com/office/powerpoint/2010/main" val="568596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readtiger.com/wkp/en/South_Dakota"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readtiger.com/wkp/en/Al_Capone"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Depression Photo Analysis</a:t>
            </a:r>
            <a:endParaRPr lang="en-US" dirty="0"/>
          </a:p>
        </p:txBody>
      </p:sp>
      <p:sp>
        <p:nvSpPr>
          <p:cNvPr id="3" name="Subtitle 2"/>
          <p:cNvSpPr>
            <a:spLocks noGrp="1"/>
          </p:cNvSpPr>
          <p:nvPr>
            <p:ph type="subTitle" idx="1"/>
          </p:nvPr>
        </p:nvSpPr>
        <p:spPr/>
        <p:txBody>
          <a:bodyPr/>
          <a:lstStyle/>
          <a:p>
            <a:r>
              <a:rPr lang="en-US" dirty="0" smtClean="0"/>
              <a:t>United States History</a:t>
            </a:r>
          </a:p>
          <a:p>
            <a:r>
              <a:rPr lang="en-US" dirty="0" smtClean="0"/>
              <a:t>Dr. King-Owen</a:t>
            </a:r>
            <a:endParaRPr lang="en-US" dirty="0"/>
          </a:p>
        </p:txBody>
      </p:sp>
    </p:spTree>
    <p:extLst>
      <p:ext uri="{BB962C8B-B14F-4D97-AF65-F5344CB8AC3E}">
        <p14:creationId xmlns:p14="http://schemas.microsoft.com/office/powerpoint/2010/main" val="305835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of a man standing in a dust storm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5130"/>
            <a:ext cx="5026025" cy="6269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10200" y="2728200"/>
            <a:ext cx="3733800" cy="1200329"/>
          </a:xfrm>
          <a:prstGeom prst="rect">
            <a:avLst/>
          </a:prstGeom>
        </p:spPr>
        <p:txBody>
          <a:bodyPr wrap="square">
            <a:spAutoFit/>
          </a:bodyPr>
          <a:lstStyle/>
          <a:p>
            <a:r>
              <a:rPr lang="en-US" dirty="0" smtClean="0"/>
              <a:t>Dust Storms: In 1934 and 1936 drought and dust storms ravaged the great American plains and added to the New Deal's relief burden. </a:t>
            </a:r>
            <a:endParaRPr lang="en-US" dirty="0"/>
          </a:p>
        </p:txBody>
      </p:sp>
    </p:spTree>
    <p:extLst>
      <p:ext uri="{BB962C8B-B14F-4D97-AF65-F5344CB8AC3E}">
        <p14:creationId xmlns:p14="http://schemas.microsoft.com/office/powerpoint/2010/main" val="428610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g.readtiger.com/wkp/en/Dust_Bowl_-_Dallas,_South_Dakota_19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510"/>
            <a:ext cx="8591550" cy="64484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0" y="6465149"/>
            <a:ext cx="6324600" cy="369332"/>
          </a:xfrm>
          <a:prstGeom prst="rect">
            <a:avLst/>
          </a:prstGeom>
        </p:spPr>
        <p:txBody>
          <a:bodyPr wrap="square">
            <a:spAutoFit/>
          </a:bodyPr>
          <a:lstStyle/>
          <a:p>
            <a:r>
              <a:rPr lang="en-US" dirty="0" smtClean="0"/>
              <a:t>Buried machinery in a barn lot; </a:t>
            </a:r>
            <a:r>
              <a:rPr lang="en-US" dirty="0" smtClean="0">
                <a:hlinkClick r:id="rId3"/>
              </a:rPr>
              <a:t>South Dakota</a:t>
            </a:r>
            <a:r>
              <a:rPr lang="en-US" dirty="0" smtClean="0"/>
              <a:t>, May 1936.</a:t>
            </a:r>
            <a:endParaRPr lang="en-US" dirty="0"/>
          </a:p>
        </p:txBody>
      </p:sp>
    </p:spTree>
    <p:extLst>
      <p:ext uri="{BB962C8B-B14F-4D97-AF65-F5344CB8AC3E}">
        <p14:creationId xmlns:p14="http://schemas.microsoft.com/office/powerpoint/2010/main" val="186019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foreclosures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848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 of a group of a farm foreclosure sale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114300"/>
            <a:ext cx="5390866" cy="6682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39936" y="3244334"/>
            <a:ext cx="3475631" cy="369332"/>
          </a:xfrm>
          <a:prstGeom prst="rect">
            <a:avLst/>
          </a:prstGeom>
        </p:spPr>
        <p:txBody>
          <a:bodyPr wrap="none">
            <a:spAutoFit/>
          </a:bodyPr>
          <a:lstStyle/>
          <a:p>
            <a:r>
              <a:rPr lang="en-US" dirty="0" smtClean="0"/>
              <a:t>Farm foreclosure sale. (Circa 1933) </a:t>
            </a:r>
            <a:endParaRPr lang="en-US" dirty="0"/>
          </a:p>
        </p:txBody>
      </p:sp>
    </p:spTree>
    <p:extLst>
      <p:ext uri="{BB962C8B-B14F-4D97-AF65-F5344CB8AC3E}">
        <p14:creationId xmlns:p14="http://schemas.microsoft.com/office/powerpoint/2010/main" val="277885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cture of a group of a farm foreclosure sale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50" y="-7017"/>
            <a:ext cx="8614250" cy="57715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954383"/>
            <a:ext cx="3475631" cy="369332"/>
          </a:xfrm>
          <a:prstGeom prst="rect">
            <a:avLst/>
          </a:prstGeom>
        </p:spPr>
        <p:txBody>
          <a:bodyPr wrap="none">
            <a:spAutoFit/>
          </a:bodyPr>
          <a:lstStyle/>
          <a:p>
            <a:r>
              <a:rPr lang="en-US" dirty="0" smtClean="0"/>
              <a:t>Farm foreclosure sale. (Circa 1933) </a:t>
            </a:r>
            <a:endParaRPr lang="en-US" dirty="0"/>
          </a:p>
        </p:txBody>
      </p:sp>
    </p:spTree>
    <p:extLst>
      <p:ext uri="{BB962C8B-B14F-4D97-AF65-F5344CB8AC3E}">
        <p14:creationId xmlns:p14="http://schemas.microsoft.com/office/powerpoint/2010/main" val="181339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cture of farm foreclosure sale sign on a fence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7368"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27368" y="3335319"/>
            <a:ext cx="2516632" cy="646331"/>
          </a:xfrm>
          <a:prstGeom prst="rect">
            <a:avLst/>
          </a:prstGeom>
        </p:spPr>
        <p:txBody>
          <a:bodyPr wrap="square">
            <a:spAutoFit/>
          </a:bodyPr>
          <a:lstStyle/>
          <a:p>
            <a:r>
              <a:rPr lang="en-US" dirty="0" smtClean="0"/>
              <a:t>Farm foreclosure sale. (Circa 1933) </a:t>
            </a:r>
            <a:endParaRPr lang="en-US" dirty="0"/>
          </a:p>
        </p:txBody>
      </p:sp>
    </p:spTree>
    <p:extLst>
      <p:ext uri="{BB962C8B-B14F-4D97-AF65-F5344CB8AC3E}">
        <p14:creationId xmlns:p14="http://schemas.microsoft.com/office/powerpoint/2010/main" val="378319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Unemployed and hungry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0941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everywritersresource.com/shortstories/wp-content/uploads/2010/09/sle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6" y="0"/>
            <a:ext cx="7194645" cy="5454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6324600"/>
            <a:ext cx="5451236" cy="369332"/>
          </a:xfrm>
          <a:prstGeom prst="rect">
            <a:avLst/>
          </a:prstGeom>
          <a:noFill/>
        </p:spPr>
        <p:txBody>
          <a:bodyPr wrap="none" rtlCol="0">
            <a:spAutoFit/>
          </a:bodyPr>
          <a:lstStyle/>
          <a:p>
            <a:r>
              <a:rPr lang="en-US" dirty="0" smtClean="0"/>
              <a:t>Homeless people sleep outdoors on newspapers, 1930s.</a:t>
            </a:r>
            <a:endParaRPr lang="en-US" dirty="0"/>
          </a:p>
        </p:txBody>
      </p:sp>
    </p:spTree>
    <p:extLst>
      <p:ext uri="{BB962C8B-B14F-4D97-AF65-F5344CB8AC3E}">
        <p14:creationId xmlns:p14="http://schemas.microsoft.com/office/powerpoint/2010/main" val="270169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blackbloggers.files.wordpress.com/2008/11/great-depression-food-que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884"/>
            <a:ext cx="7912151" cy="60721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0" y="5940441"/>
            <a:ext cx="4572000" cy="923330"/>
          </a:xfrm>
          <a:prstGeom prst="rect">
            <a:avLst/>
          </a:prstGeom>
        </p:spPr>
        <p:txBody>
          <a:bodyPr>
            <a:spAutoFit/>
          </a:bodyPr>
          <a:lstStyle/>
          <a:p>
            <a:r>
              <a:rPr lang="en-US" dirty="0" smtClean="0"/>
              <a:t>Unemployed men queued outside a depression soup kitchen opened in Chicago by </a:t>
            </a:r>
            <a:r>
              <a:rPr lang="en-US" dirty="0" smtClean="0">
                <a:hlinkClick r:id="rId3"/>
              </a:rPr>
              <a:t>Al Capone</a:t>
            </a:r>
            <a:r>
              <a:rPr lang="en-US" dirty="0" smtClean="0"/>
              <a:t>, 1931.</a:t>
            </a:r>
            <a:endParaRPr lang="en-US" dirty="0"/>
          </a:p>
        </p:txBody>
      </p:sp>
    </p:spTree>
    <p:extLst>
      <p:ext uri="{BB962C8B-B14F-4D97-AF65-F5344CB8AC3E}">
        <p14:creationId xmlns:p14="http://schemas.microsoft.com/office/powerpoint/2010/main" val="3540306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icture of a group of unemployed people standing in a breadline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362"/>
            <a:ext cx="7272590" cy="63756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44157" y="1143000"/>
            <a:ext cx="1871410" cy="4524315"/>
          </a:xfrm>
          <a:prstGeom prst="rect">
            <a:avLst/>
          </a:prstGeom>
        </p:spPr>
        <p:txBody>
          <a:bodyPr wrap="square">
            <a:spAutoFit/>
          </a:bodyPr>
          <a:lstStyle/>
          <a:p>
            <a:r>
              <a:rPr lang="en-US" dirty="0" smtClean="0"/>
              <a:t>Depression: Breadlines: long line of people waiting to be fed: New York City: in the absence of substantial government relief programs during 1932, free food was distributed with private funds in some urban centers to large numbers of the unemployed. </a:t>
            </a:r>
            <a:endParaRPr lang="en-US" dirty="0"/>
          </a:p>
        </p:txBody>
      </p:sp>
    </p:spTree>
    <p:extLst>
      <p:ext uri="{BB962C8B-B14F-4D97-AF65-F5344CB8AC3E}">
        <p14:creationId xmlns:p14="http://schemas.microsoft.com/office/powerpoint/2010/main" val="407870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a:xfrm>
            <a:off x="457200" y="1219200"/>
            <a:ext cx="8229600" cy="5410200"/>
          </a:xfrm>
        </p:spPr>
        <p:txBody>
          <a:bodyPr/>
          <a:lstStyle/>
          <a:p>
            <a:r>
              <a:rPr lang="en-US" dirty="0" smtClean="0"/>
              <a:t>Scroll through the photographs in this </a:t>
            </a:r>
            <a:r>
              <a:rPr lang="en-US" dirty="0" err="1" smtClean="0"/>
              <a:t>powerpoint</a:t>
            </a:r>
            <a:r>
              <a:rPr lang="en-US" dirty="0" smtClean="0"/>
              <a:t> until you find one that captures your attention.</a:t>
            </a:r>
          </a:p>
          <a:p>
            <a:r>
              <a:rPr lang="en-US" dirty="0" smtClean="0"/>
              <a:t>Copy the photo to a word document.</a:t>
            </a:r>
          </a:p>
          <a:p>
            <a:r>
              <a:rPr lang="en-US" dirty="0" smtClean="0"/>
              <a:t>Write a </a:t>
            </a:r>
            <a:r>
              <a:rPr lang="en-US" b="1" dirty="0" smtClean="0"/>
              <a:t>one page</a:t>
            </a:r>
            <a:r>
              <a:rPr lang="en-US" dirty="0" smtClean="0"/>
              <a:t>, </a:t>
            </a:r>
            <a:r>
              <a:rPr lang="en-US" dirty="0" err="1" smtClean="0"/>
              <a:t>DOUBLE-spaced</a:t>
            </a:r>
            <a:r>
              <a:rPr lang="en-US" dirty="0" smtClean="0"/>
              <a:t> analysis of the photo</a:t>
            </a:r>
            <a:r>
              <a:rPr lang="en-US" dirty="0" smtClean="0"/>
              <a:t>. </a:t>
            </a:r>
            <a:r>
              <a:rPr lang="en-US" dirty="0" smtClean="0">
                <a:solidFill>
                  <a:srgbClr val="FF0000"/>
                </a:solidFill>
              </a:rPr>
              <a:t>(the space the photo takes up does not count in your one page)-</a:t>
            </a:r>
            <a:r>
              <a:rPr lang="en-US" dirty="0" err="1" smtClean="0">
                <a:solidFill>
                  <a:srgbClr val="FF0000"/>
                </a:solidFill>
              </a:rPr>
              <a:t>appx</a:t>
            </a:r>
            <a:r>
              <a:rPr lang="en-US" dirty="0" smtClean="0">
                <a:solidFill>
                  <a:srgbClr val="FF0000"/>
                </a:solidFill>
              </a:rPr>
              <a:t>. 300 words</a:t>
            </a:r>
          </a:p>
          <a:p>
            <a:pPr lvl="1"/>
            <a:r>
              <a:rPr lang="en-US" dirty="0" smtClean="0">
                <a:solidFill>
                  <a:srgbClr val="FF0000"/>
                </a:solidFill>
              </a:rPr>
              <a:t>12 point Times New Roman font MUST be used.</a:t>
            </a:r>
            <a:endParaRPr lang="en-US" dirty="0" smtClean="0">
              <a:solidFill>
                <a:srgbClr val="FF0000"/>
              </a:solidFill>
            </a:endParaRPr>
          </a:p>
          <a:p>
            <a:r>
              <a:rPr lang="en-US" dirty="0" smtClean="0"/>
              <a:t>Alternate Choice:  Write ½ page on 2 photos.</a:t>
            </a:r>
            <a:endParaRPr lang="en-US" dirty="0"/>
          </a:p>
        </p:txBody>
      </p:sp>
    </p:spTree>
    <p:extLst>
      <p:ext uri="{BB962C8B-B14F-4D97-AF65-F5344CB8AC3E}">
        <p14:creationId xmlns:p14="http://schemas.microsoft.com/office/powerpoint/2010/main" val="245025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1.bp.blogspot.com/_Dui8IAY9uqg/S_qVTv_mGxI/AAAAAAAAFRA/FXlGs6EKsd4/s1600/American+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6" y="61201"/>
            <a:ext cx="7906603" cy="59299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6400800"/>
            <a:ext cx="4425635" cy="369332"/>
          </a:xfrm>
          <a:prstGeom prst="rect">
            <a:avLst/>
          </a:prstGeom>
          <a:noFill/>
        </p:spPr>
        <p:txBody>
          <a:bodyPr wrap="none" rtlCol="0">
            <a:spAutoFit/>
          </a:bodyPr>
          <a:lstStyle/>
          <a:p>
            <a:r>
              <a:rPr lang="en-US" dirty="0" smtClean="0"/>
              <a:t>People waiting outside in a bread line (1936).</a:t>
            </a:r>
            <a:endParaRPr lang="en-US" dirty="0"/>
          </a:p>
        </p:txBody>
      </p:sp>
    </p:spTree>
    <p:extLst>
      <p:ext uri="{BB962C8B-B14F-4D97-AF65-F5344CB8AC3E}">
        <p14:creationId xmlns:p14="http://schemas.microsoft.com/office/powerpoint/2010/main" val="3188332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icture of a group of unemployed people trying to get a job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2" y="-6824"/>
            <a:ext cx="5354472" cy="66515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15000" y="2857270"/>
            <a:ext cx="3429000" cy="1200329"/>
          </a:xfrm>
          <a:prstGeom prst="rect">
            <a:avLst/>
          </a:prstGeom>
        </p:spPr>
        <p:txBody>
          <a:bodyPr wrap="square">
            <a:spAutoFit/>
          </a:bodyPr>
          <a:lstStyle/>
          <a:p>
            <a:r>
              <a:rPr lang="en-US" dirty="0" err="1" smtClean="0"/>
              <a:t>Depression:Unemployed</a:t>
            </a:r>
            <a:r>
              <a:rPr lang="en-US" dirty="0" smtClean="0"/>
              <a:t>: Typical picture capturing the number of people who were unemployed and looking for a job. (Circa 1935) </a:t>
            </a:r>
            <a:endParaRPr lang="en-US" dirty="0"/>
          </a:p>
        </p:txBody>
      </p:sp>
    </p:spTree>
    <p:extLst>
      <p:ext uri="{BB962C8B-B14F-4D97-AF65-F5344CB8AC3E}">
        <p14:creationId xmlns:p14="http://schemas.microsoft.com/office/powerpoint/2010/main" val="4264201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0.tqn.com/d/history1900s/1/0/F/1/gd4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74"/>
            <a:ext cx="5486400" cy="67455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2805290"/>
            <a:ext cx="2054225" cy="2862322"/>
          </a:xfrm>
          <a:prstGeom prst="rect">
            <a:avLst/>
          </a:prstGeom>
        </p:spPr>
        <p:txBody>
          <a:bodyPr wrap="square">
            <a:spAutoFit/>
          </a:bodyPr>
          <a:lstStyle/>
          <a:p>
            <a:r>
              <a:rPr lang="en-US" dirty="0" smtClean="0"/>
              <a:t>Farm Security Administration: Everywhere the unemployed stood in the streets, unable to find jobs and wondering how they could feed their families. (Circa 1935) </a:t>
            </a:r>
            <a:endParaRPr lang="en-US" dirty="0"/>
          </a:p>
        </p:txBody>
      </p:sp>
    </p:spTree>
    <p:extLst>
      <p:ext uri="{BB962C8B-B14F-4D97-AF65-F5344CB8AC3E}">
        <p14:creationId xmlns:p14="http://schemas.microsoft.com/office/powerpoint/2010/main" val="662228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icture of a man eating in a Volunteers of America Soup Kitchen in Washington D.C.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 y="533400"/>
            <a:ext cx="447675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75613" y="2790735"/>
            <a:ext cx="4572000" cy="1200329"/>
          </a:xfrm>
          <a:prstGeom prst="rect">
            <a:avLst/>
          </a:prstGeom>
        </p:spPr>
        <p:txBody>
          <a:bodyPr>
            <a:spAutoFit/>
          </a:bodyPr>
          <a:lstStyle/>
          <a:p>
            <a:r>
              <a:rPr lang="en-US" dirty="0" smtClean="0"/>
              <a:t>Farm Security Administration - Works Progress Administration: Unemployed men eating in Volunteers of America Soup Kitchen in Washington, D.C. (Circa June 1936) </a:t>
            </a:r>
            <a:endParaRPr lang="en-US" dirty="0"/>
          </a:p>
        </p:txBody>
      </p:sp>
    </p:spTree>
    <p:extLst>
      <p:ext uri="{BB962C8B-B14F-4D97-AF65-F5344CB8AC3E}">
        <p14:creationId xmlns:p14="http://schemas.microsoft.com/office/powerpoint/2010/main" val="3193843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694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cture of a family eating Christmas dinner near Smithland, Iowa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727581" cy="5079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72785" y="3048000"/>
            <a:ext cx="2286000" cy="2031325"/>
          </a:xfrm>
          <a:prstGeom prst="rect">
            <a:avLst/>
          </a:prstGeom>
        </p:spPr>
        <p:txBody>
          <a:bodyPr wrap="square">
            <a:spAutoFit/>
          </a:bodyPr>
          <a:lstStyle/>
          <a:p>
            <a:r>
              <a:rPr lang="en-US" dirty="0" smtClean="0"/>
              <a:t>Farm Security Administration: Christmas dinner in the home of Earl Pauley near Smithland, Iowa. (Circa 1935)</a:t>
            </a:r>
            <a:endParaRPr lang="en-US" dirty="0"/>
          </a:p>
        </p:txBody>
      </p:sp>
    </p:spTree>
    <p:extLst>
      <p:ext uri="{BB962C8B-B14F-4D97-AF65-F5344CB8AC3E}">
        <p14:creationId xmlns:p14="http://schemas.microsoft.com/office/powerpoint/2010/main" val="303538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cture of a woman making supper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39" y="114300"/>
            <a:ext cx="5355273" cy="6362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91200" y="3295650"/>
            <a:ext cx="3345976" cy="923330"/>
          </a:xfrm>
          <a:prstGeom prst="rect">
            <a:avLst/>
          </a:prstGeom>
        </p:spPr>
        <p:txBody>
          <a:bodyPr wrap="square">
            <a:spAutoFit/>
          </a:bodyPr>
          <a:lstStyle/>
          <a:p>
            <a:r>
              <a:rPr lang="en-US" dirty="0" smtClean="0"/>
              <a:t>Farm Security Administration: "Suppertime" for the westward migration. (Circa 1936)</a:t>
            </a:r>
            <a:endParaRPr lang="en-US" dirty="0"/>
          </a:p>
        </p:txBody>
      </p:sp>
    </p:spTree>
    <p:extLst>
      <p:ext uri="{BB962C8B-B14F-4D97-AF65-F5344CB8AC3E}">
        <p14:creationId xmlns:p14="http://schemas.microsoft.com/office/powerpoint/2010/main" val="122536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maragon31.files.wordpress.com/2011/03/arkansas-childr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2" y="0"/>
            <a:ext cx="7532427" cy="59506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0" y="5943600"/>
            <a:ext cx="4572000" cy="646331"/>
          </a:xfrm>
          <a:prstGeom prst="rect">
            <a:avLst/>
          </a:prstGeom>
        </p:spPr>
        <p:txBody>
          <a:bodyPr>
            <a:spAutoFit/>
          </a:bodyPr>
          <a:lstStyle/>
          <a:p>
            <a:r>
              <a:rPr lang="en-US" dirty="0" smtClean="0"/>
              <a:t>Children of rehabilitation clinic in Arkansas. (Circa 1935)</a:t>
            </a:r>
            <a:endParaRPr lang="en-US" dirty="0"/>
          </a:p>
        </p:txBody>
      </p:sp>
    </p:spTree>
    <p:extLst>
      <p:ext uri="{BB962C8B-B14F-4D97-AF65-F5344CB8AC3E}">
        <p14:creationId xmlns:p14="http://schemas.microsoft.com/office/powerpoint/2010/main" val="792988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34" y="6101981"/>
            <a:ext cx="3960764" cy="369332"/>
          </a:xfrm>
          <a:prstGeom prst="rect">
            <a:avLst/>
          </a:prstGeom>
          <a:noFill/>
        </p:spPr>
        <p:txBody>
          <a:bodyPr wrap="none" rtlCol="0">
            <a:spAutoFit/>
          </a:bodyPr>
          <a:lstStyle/>
          <a:p>
            <a:r>
              <a:rPr lang="en-US" dirty="0" smtClean="0"/>
              <a:t>Children picketing in St. Paul, MN (1937)</a:t>
            </a:r>
            <a:endParaRPr lang="en-US" dirty="0"/>
          </a:p>
        </p:txBody>
      </p:sp>
      <p:pic>
        <p:nvPicPr>
          <p:cNvPr id="37892" name="Picture 4" descr="http://24.media.tumblr.com/tumblr_lgsklplqA61qgtw2o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
            <a:ext cx="4762500" cy="621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14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ed.coe.wayne.edu/sse/wq/Sliwinski/poorfamil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5715000" cy="561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22860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Young Oklahoma mother; age 18, penniless, stranded in Imperial Valley, California.  (Circa March 1937) </a:t>
            </a:r>
          </a:p>
        </p:txBody>
      </p:sp>
    </p:spTree>
    <p:extLst>
      <p:ext uri="{BB962C8B-B14F-4D97-AF65-F5344CB8AC3E}">
        <p14:creationId xmlns:p14="http://schemas.microsoft.com/office/powerpoint/2010/main" val="280117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Answer</a:t>
            </a:r>
            <a:endParaRPr lang="en-US" dirty="0"/>
          </a:p>
        </p:txBody>
      </p:sp>
      <p:sp>
        <p:nvSpPr>
          <p:cNvPr id="3" name="Content Placeholder 2"/>
          <p:cNvSpPr>
            <a:spLocks noGrp="1"/>
          </p:cNvSpPr>
          <p:nvPr>
            <p:ph idx="1"/>
          </p:nvPr>
        </p:nvSpPr>
        <p:spPr>
          <a:xfrm>
            <a:off x="152400" y="1600200"/>
            <a:ext cx="8763000" cy="5029200"/>
          </a:xfrm>
        </p:spPr>
        <p:txBody>
          <a:bodyPr>
            <a:normAutofit fontScale="92500" lnSpcReduction="10000"/>
          </a:bodyPr>
          <a:lstStyle/>
          <a:p>
            <a:r>
              <a:rPr lang="en-US" dirty="0" smtClean="0"/>
              <a:t>Why did this photograph capture your attention?</a:t>
            </a:r>
          </a:p>
          <a:p>
            <a:r>
              <a:rPr lang="en-US" dirty="0" smtClean="0"/>
              <a:t>What mood do you think the photographer was trying to capture?  How do you know?</a:t>
            </a:r>
          </a:p>
          <a:p>
            <a:r>
              <a:rPr lang="en-US" dirty="0" smtClean="0"/>
              <a:t>What story does the photograph tell?  How does the placement of people, objects, and the background tell that story?</a:t>
            </a:r>
          </a:p>
          <a:p>
            <a:r>
              <a:rPr lang="en-US" dirty="0" smtClean="0"/>
              <a:t>Would this photograph encourage you to support government programs to help the people in the photo?  Why or why not?</a:t>
            </a:r>
          </a:p>
          <a:p>
            <a:r>
              <a:rPr lang="en-US" dirty="0" smtClean="0"/>
              <a:t>Does the photograph appear staged?  Are people placed in a certain way to influence your emotions?</a:t>
            </a:r>
            <a:endParaRPr lang="en-US" dirty="0"/>
          </a:p>
        </p:txBody>
      </p:sp>
    </p:spTree>
    <p:extLst>
      <p:ext uri="{BB962C8B-B14F-4D97-AF65-F5344CB8AC3E}">
        <p14:creationId xmlns:p14="http://schemas.microsoft.com/office/powerpoint/2010/main" val="3830330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washing feet"/>
          <p:cNvSpPr>
            <a:spLocks noChangeAspect="1" noChangeArrowheads="1"/>
          </p:cNvSpPr>
          <p:nvPr/>
        </p:nvSpPr>
        <p:spPr bwMode="auto">
          <a:xfrm>
            <a:off x="63500" y="-136525"/>
            <a:ext cx="9753600" cy="777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5"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5124" y="6363185"/>
            <a:ext cx="8235476" cy="369332"/>
          </a:xfrm>
          <a:prstGeom prst="rect">
            <a:avLst/>
          </a:prstGeom>
        </p:spPr>
        <p:txBody>
          <a:bodyPr wrap="square">
            <a:spAutoFit/>
          </a:bodyPr>
          <a:lstStyle/>
          <a:p>
            <a:r>
              <a:rPr lang="en-US" dirty="0" smtClean="0"/>
              <a:t>Mother washing children’s feet in a sharecropper’s shack in Missouri (1938)</a:t>
            </a:r>
            <a:endParaRPr lang="en-US" dirty="0"/>
          </a:p>
        </p:txBody>
      </p:sp>
    </p:spTree>
    <p:extLst>
      <p:ext uri="{BB962C8B-B14F-4D97-AF65-F5344CB8AC3E}">
        <p14:creationId xmlns:p14="http://schemas.microsoft.com/office/powerpoint/2010/main" val="3611378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historyplace.com/unitedstates/lange/dor12-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09"/>
            <a:ext cx="4572000" cy="67772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95800" y="2902943"/>
            <a:ext cx="4572000" cy="923330"/>
          </a:xfrm>
          <a:prstGeom prst="rect">
            <a:avLst/>
          </a:prstGeom>
        </p:spPr>
        <p:txBody>
          <a:bodyPr>
            <a:spAutoFit/>
          </a:bodyPr>
          <a:lstStyle/>
          <a:p>
            <a:r>
              <a:rPr lang="en-US" b="1" dirty="0"/>
              <a:t>Unhealthy Lifestyle: Son of destitute migrant, American River camp, near Sacramento, California. The boy has dysentery.</a:t>
            </a:r>
            <a:endParaRPr lang="en-US" dirty="0"/>
          </a:p>
        </p:txBody>
      </p:sp>
    </p:spTree>
    <p:extLst>
      <p:ext uri="{BB962C8B-B14F-4D97-AF65-F5344CB8AC3E}">
        <p14:creationId xmlns:p14="http://schemas.microsoft.com/office/powerpoint/2010/main" val="4117377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4084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icture of a man washing his hands in a bowl with a woman in the background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539115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62600" y="2979593"/>
            <a:ext cx="3581400" cy="646331"/>
          </a:xfrm>
          <a:prstGeom prst="rect">
            <a:avLst/>
          </a:prstGeom>
        </p:spPr>
        <p:txBody>
          <a:bodyPr wrap="square">
            <a:spAutoFit/>
          </a:bodyPr>
          <a:lstStyle/>
          <a:p>
            <a:r>
              <a:rPr lang="en-US" dirty="0" smtClean="0"/>
              <a:t>REA; "Man washing hands in bowl, woman in background" </a:t>
            </a:r>
            <a:endParaRPr lang="en-US" dirty="0"/>
          </a:p>
        </p:txBody>
      </p:sp>
    </p:spTree>
    <p:extLst>
      <p:ext uri="{BB962C8B-B14F-4D97-AF65-F5344CB8AC3E}">
        <p14:creationId xmlns:p14="http://schemas.microsoft.com/office/powerpoint/2010/main" val="3545932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 of a man and his horse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4" y="0"/>
            <a:ext cx="8088573" cy="5769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5943600"/>
            <a:ext cx="8077200" cy="369332"/>
          </a:xfrm>
          <a:prstGeom prst="rect">
            <a:avLst/>
          </a:prstGeom>
        </p:spPr>
        <p:txBody>
          <a:bodyPr wrap="square">
            <a:spAutoFit/>
          </a:bodyPr>
          <a:lstStyle/>
          <a:p>
            <a:r>
              <a:rPr lang="en-US" dirty="0" smtClean="0"/>
              <a:t>Resettlement Administration; Rural Rehabilitation; "Alvin Sharpe"; Iredell Co., N.C. </a:t>
            </a:r>
            <a:endParaRPr lang="en-US" dirty="0"/>
          </a:p>
        </p:txBody>
      </p:sp>
    </p:spTree>
    <p:extLst>
      <p:ext uri="{BB962C8B-B14F-4D97-AF65-F5344CB8AC3E}">
        <p14:creationId xmlns:p14="http://schemas.microsoft.com/office/powerpoint/2010/main" val="2879186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icture of a black family standing together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30"/>
            <a:ext cx="8686800" cy="62400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1500" y="6207457"/>
            <a:ext cx="8572500" cy="646331"/>
          </a:xfrm>
          <a:prstGeom prst="rect">
            <a:avLst/>
          </a:prstGeom>
        </p:spPr>
        <p:txBody>
          <a:bodyPr wrap="square">
            <a:spAutoFit/>
          </a:bodyPr>
          <a:lstStyle/>
          <a:p>
            <a:r>
              <a:rPr lang="en-US" dirty="0" smtClean="0"/>
              <a:t>Resettlement Administration; Rural Rehabilitation; "Dave Mayberry"; Iredell Co., N.C. (Circa November 1933) </a:t>
            </a:r>
            <a:endParaRPr lang="en-US" dirty="0"/>
          </a:p>
        </p:txBody>
      </p:sp>
    </p:spTree>
    <p:extLst>
      <p:ext uri="{BB962C8B-B14F-4D97-AF65-F5344CB8AC3E}">
        <p14:creationId xmlns:p14="http://schemas.microsoft.com/office/powerpoint/2010/main" val="3705418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icture of an Arkansas squatter in a shack near Bakersfield, California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6753209"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00808" y="2805290"/>
            <a:ext cx="2543191" cy="2031325"/>
          </a:xfrm>
          <a:prstGeom prst="rect">
            <a:avLst/>
          </a:prstGeom>
        </p:spPr>
        <p:txBody>
          <a:bodyPr wrap="square">
            <a:spAutoFit/>
          </a:bodyPr>
          <a:lstStyle/>
          <a:p>
            <a:r>
              <a:rPr lang="en-US" dirty="0" smtClean="0"/>
              <a:t>Farm Security Administration: Arkansas squatter for three years in California near Bakersfield, California. Photo by D. Lange. (Circa 1935) </a:t>
            </a:r>
            <a:endParaRPr lang="en-US" dirty="0"/>
          </a:p>
        </p:txBody>
      </p:sp>
    </p:spTree>
    <p:extLst>
      <p:ext uri="{BB962C8B-B14F-4D97-AF65-F5344CB8AC3E}">
        <p14:creationId xmlns:p14="http://schemas.microsoft.com/office/powerpoint/2010/main" val="4189520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the road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557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cture of a homeless family walking along a road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7543800" cy="5984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7400" y="6211669"/>
            <a:ext cx="4572000" cy="646331"/>
          </a:xfrm>
          <a:prstGeom prst="rect">
            <a:avLst/>
          </a:prstGeom>
        </p:spPr>
        <p:txBody>
          <a:bodyPr>
            <a:spAutoFit/>
          </a:bodyPr>
          <a:lstStyle/>
          <a:p>
            <a:r>
              <a:rPr lang="en-US" dirty="0" smtClean="0"/>
              <a:t>Farm Security Administration: Homeless family, tenant farmers in 1936. </a:t>
            </a:r>
            <a:endParaRPr lang="en-US" dirty="0"/>
          </a:p>
        </p:txBody>
      </p:sp>
    </p:spTree>
    <p:extLst>
      <p:ext uri="{BB962C8B-B14F-4D97-AF65-F5344CB8AC3E}">
        <p14:creationId xmlns:p14="http://schemas.microsoft.com/office/powerpoint/2010/main" val="3989045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 of a truck filled with possessions along Route 66 heading for California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 y="114300"/>
            <a:ext cx="6428232"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30506" y="3000401"/>
            <a:ext cx="2713493" cy="1754326"/>
          </a:xfrm>
          <a:prstGeom prst="rect">
            <a:avLst/>
          </a:prstGeom>
        </p:spPr>
        <p:txBody>
          <a:bodyPr wrap="square">
            <a:spAutoFit/>
          </a:bodyPr>
          <a:lstStyle/>
          <a:p>
            <a:r>
              <a:rPr lang="en-US" dirty="0" smtClean="0"/>
              <a:t>Farm Security Administration: farmers whose topsoil blew away joined the sod caravans of "Okies" on Route 66 to California. (Circa 1935) </a:t>
            </a:r>
            <a:endParaRPr lang="en-US" dirty="0"/>
          </a:p>
        </p:txBody>
      </p:sp>
    </p:spTree>
    <p:extLst>
      <p:ext uri="{BB962C8B-B14F-4D97-AF65-F5344CB8AC3E}">
        <p14:creationId xmlns:p14="http://schemas.microsoft.com/office/powerpoint/2010/main" val="350872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Images of the Dust bowl storms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46186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cture of families on the road with all their possessions migrating and looking for work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94"/>
            <a:ext cx="6891304" cy="67419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91304" y="2828836"/>
            <a:ext cx="2286000" cy="2308324"/>
          </a:xfrm>
          <a:prstGeom prst="rect">
            <a:avLst/>
          </a:prstGeom>
        </p:spPr>
        <p:txBody>
          <a:bodyPr wrap="square">
            <a:spAutoFit/>
          </a:bodyPr>
          <a:lstStyle/>
          <a:p>
            <a:r>
              <a:rPr lang="en-US" dirty="0" smtClean="0"/>
              <a:t>Farm Security Administration: Families on the road with all their possessions packed into their trucks, migrating and looking for work. (Circa 1935) </a:t>
            </a:r>
            <a:endParaRPr lang="en-US" dirty="0"/>
          </a:p>
        </p:txBody>
      </p:sp>
    </p:spTree>
    <p:extLst>
      <p:ext uri="{BB962C8B-B14F-4D97-AF65-F5344CB8AC3E}">
        <p14:creationId xmlns:p14="http://schemas.microsoft.com/office/powerpoint/2010/main" val="167233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cture of a man and a woman sitting in their car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4300"/>
            <a:ext cx="6020372" cy="6438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75946" y="3333750"/>
            <a:ext cx="2947581" cy="646331"/>
          </a:xfrm>
          <a:prstGeom prst="rect">
            <a:avLst/>
          </a:prstGeom>
        </p:spPr>
        <p:txBody>
          <a:bodyPr wrap="square">
            <a:spAutoFit/>
          </a:bodyPr>
          <a:lstStyle/>
          <a:p>
            <a:r>
              <a:rPr lang="en-US" dirty="0" smtClean="0"/>
              <a:t>Farm Security Administration: migrants. (Circa 1935) </a:t>
            </a:r>
            <a:endParaRPr lang="en-US" dirty="0"/>
          </a:p>
        </p:txBody>
      </p:sp>
    </p:spTree>
    <p:extLst>
      <p:ext uri="{BB962C8B-B14F-4D97-AF65-F5344CB8AC3E}">
        <p14:creationId xmlns:p14="http://schemas.microsoft.com/office/powerpoint/2010/main" val="1130579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hsgreatdepression.wikispaces.com/file/view/gr_dep_migrant_car_muskogee_lee.GIF/62404582/gr_dep_migrant_car_muskogee_l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1" y="88000"/>
            <a:ext cx="7946909" cy="593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553200"/>
            <a:ext cx="4849854" cy="369332"/>
          </a:xfrm>
          <a:prstGeom prst="rect">
            <a:avLst/>
          </a:prstGeom>
          <a:noFill/>
        </p:spPr>
        <p:txBody>
          <a:bodyPr wrap="none" rtlCol="0">
            <a:spAutoFit/>
          </a:bodyPr>
          <a:lstStyle/>
          <a:p>
            <a:r>
              <a:rPr lang="en-US" dirty="0" smtClean="0"/>
              <a:t>Migrant Family, Muskogee, OK by Dorothea Lange</a:t>
            </a:r>
            <a:endParaRPr lang="en-US" dirty="0"/>
          </a:p>
        </p:txBody>
      </p:sp>
    </p:spTree>
    <p:extLst>
      <p:ext uri="{BB962C8B-B14F-4D97-AF65-F5344CB8AC3E}">
        <p14:creationId xmlns:p14="http://schemas.microsoft.com/office/powerpoint/2010/main" val="3052318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 of a migrant worker on a California highway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44196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3105835"/>
            <a:ext cx="4572000" cy="646331"/>
          </a:xfrm>
          <a:prstGeom prst="rect">
            <a:avLst/>
          </a:prstGeom>
        </p:spPr>
        <p:txBody>
          <a:bodyPr>
            <a:spAutoFit/>
          </a:bodyPr>
          <a:lstStyle/>
          <a:p>
            <a:r>
              <a:rPr lang="en-US" dirty="0" smtClean="0"/>
              <a:t>Farm Security Administration: Migrant worker on California highway. (Circa 1935) </a:t>
            </a:r>
            <a:endParaRPr lang="en-US" dirty="0"/>
          </a:p>
        </p:txBody>
      </p:sp>
    </p:spTree>
    <p:extLst>
      <p:ext uri="{BB962C8B-B14F-4D97-AF65-F5344CB8AC3E}">
        <p14:creationId xmlns:p14="http://schemas.microsoft.com/office/powerpoint/2010/main" val="23170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camps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2998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cture of a migrant family looking for work, living in a tent attached to their car,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7696200" cy="60543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7400" y="6206744"/>
            <a:ext cx="4572000" cy="646331"/>
          </a:xfrm>
          <a:prstGeom prst="rect">
            <a:avLst/>
          </a:prstGeom>
        </p:spPr>
        <p:txBody>
          <a:bodyPr>
            <a:spAutoFit/>
          </a:bodyPr>
          <a:lstStyle/>
          <a:p>
            <a:r>
              <a:rPr lang="en-US" dirty="0" smtClean="0"/>
              <a:t>Migrant family looking for work in the pea fields of California. (Circa 1935) </a:t>
            </a:r>
            <a:endParaRPr lang="en-US" dirty="0"/>
          </a:p>
        </p:txBody>
      </p:sp>
    </p:spTree>
    <p:extLst>
      <p:ext uri="{BB962C8B-B14F-4D97-AF65-F5344CB8AC3E}">
        <p14:creationId xmlns:p14="http://schemas.microsoft.com/office/powerpoint/2010/main" val="3931810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g.readtiger.com/wkp/en/Poor_mother_and_children,_California_1936_by_Dorothea_L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3" y="37531"/>
            <a:ext cx="6448425" cy="64484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5600" y="3105834"/>
            <a:ext cx="2422478" cy="923330"/>
          </a:xfrm>
          <a:prstGeom prst="rect">
            <a:avLst/>
          </a:prstGeom>
        </p:spPr>
        <p:txBody>
          <a:bodyPr wrap="square">
            <a:spAutoFit/>
          </a:bodyPr>
          <a:lstStyle/>
          <a:p>
            <a:r>
              <a:rPr lang="en-US" dirty="0" smtClean="0"/>
              <a:t>Family during the Great Depression, California, 1936.</a:t>
            </a:r>
            <a:endParaRPr lang="en-US" dirty="0"/>
          </a:p>
        </p:txBody>
      </p:sp>
    </p:spTree>
    <p:extLst>
      <p:ext uri="{BB962C8B-B14F-4D97-AF65-F5344CB8AC3E}">
        <p14:creationId xmlns:p14="http://schemas.microsoft.com/office/powerpoint/2010/main" val="2436855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historyplace.com/unitedstates/lange/dor12-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2" y="0"/>
            <a:ext cx="7143750" cy="55435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202" y="5543551"/>
            <a:ext cx="8686800" cy="1200329"/>
          </a:xfrm>
          <a:prstGeom prst="rect">
            <a:avLst/>
          </a:prstGeom>
        </p:spPr>
        <p:txBody>
          <a:bodyPr wrap="square">
            <a:spAutoFit/>
          </a:bodyPr>
          <a:lstStyle/>
          <a:p>
            <a:r>
              <a:rPr lang="en-US" b="1" dirty="0"/>
              <a:t>Unhealthy Lifestyle: Migrant workers' camp, outskirts of Marysville, California. The new migratory camps now being built by the Resettlement Administration will remove people from unsatisfactory living conditions such as these and substitute at least the minimum of comfort and sanitation.</a:t>
            </a:r>
            <a:endParaRPr lang="en-US" dirty="0"/>
          </a:p>
        </p:txBody>
      </p:sp>
    </p:spTree>
    <p:extLst>
      <p:ext uri="{BB962C8B-B14F-4D97-AF65-F5344CB8AC3E}">
        <p14:creationId xmlns:p14="http://schemas.microsoft.com/office/powerpoint/2010/main" val="2710123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aidriell.blog.bg/photos/122157/original/great_depressi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59202"/>
            <a:ext cx="5483225" cy="67987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1" y="2667000"/>
            <a:ext cx="2971800" cy="646331"/>
          </a:xfrm>
          <a:prstGeom prst="rect">
            <a:avLst/>
          </a:prstGeom>
          <a:noFill/>
        </p:spPr>
        <p:txBody>
          <a:bodyPr wrap="square" rtlCol="0">
            <a:spAutoFit/>
          </a:bodyPr>
          <a:lstStyle/>
          <a:p>
            <a:r>
              <a:rPr lang="en-US" dirty="0" smtClean="0"/>
              <a:t>Dorothea Lange, “Migrant Mother,” 1936</a:t>
            </a:r>
            <a:endParaRPr lang="en-US" dirty="0"/>
          </a:p>
        </p:txBody>
      </p:sp>
    </p:spTree>
    <p:extLst>
      <p:ext uri="{BB962C8B-B14F-4D97-AF65-F5344CB8AC3E}">
        <p14:creationId xmlns:p14="http://schemas.microsoft.com/office/powerpoint/2010/main" val="1527993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cture of a line of unemployed men receiving soup at a Volunteers of America Soup Kitchen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16"/>
            <a:ext cx="7467600" cy="5874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3600" y="5895241"/>
            <a:ext cx="4572000" cy="923330"/>
          </a:xfrm>
          <a:prstGeom prst="rect">
            <a:avLst/>
          </a:prstGeom>
        </p:spPr>
        <p:txBody>
          <a:bodyPr>
            <a:spAutoFit/>
          </a:bodyPr>
          <a:lstStyle/>
          <a:p>
            <a:r>
              <a:rPr lang="en-US" dirty="0" smtClean="0"/>
              <a:t>WPA: unemployed shown at Volunteers of America Soup Kitchen: Washington, D.C. (Circa 1936) </a:t>
            </a:r>
            <a:endParaRPr lang="en-US" dirty="0"/>
          </a:p>
        </p:txBody>
      </p:sp>
    </p:spTree>
    <p:extLst>
      <p:ext uri="{BB962C8B-B14F-4D97-AF65-F5344CB8AC3E}">
        <p14:creationId xmlns:p14="http://schemas.microsoft.com/office/powerpoint/2010/main" val="158867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0.tqn.com/d/history1900s/1/0/q/gd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778"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5791200"/>
            <a:ext cx="4572000" cy="923330"/>
          </a:xfrm>
          <a:prstGeom prst="rect">
            <a:avLst/>
          </a:prstGeom>
        </p:spPr>
        <p:txBody>
          <a:bodyPr>
            <a:spAutoFit/>
          </a:bodyPr>
          <a:lstStyle/>
          <a:p>
            <a:r>
              <a:rPr lang="en-US" dirty="0" smtClean="0"/>
              <a:t>Dust Storms: "Kodak view of a dust storm Baca Co., Colorado, Easter Sunday 1935"; Photo by N.R. Stone (Circa April 1935) </a:t>
            </a:r>
            <a:endParaRPr lang="en-US" dirty="0"/>
          </a:p>
        </p:txBody>
      </p:sp>
    </p:spTree>
    <p:extLst>
      <p:ext uri="{BB962C8B-B14F-4D97-AF65-F5344CB8AC3E}">
        <p14:creationId xmlns:p14="http://schemas.microsoft.com/office/powerpoint/2010/main" val="2245826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10"/>
            <a:ext cx="5468291" cy="684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68291" y="3123063"/>
            <a:ext cx="3675709" cy="646331"/>
          </a:xfrm>
          <a:prstGeom prst="rect">
            <a:avLst/>
          </a:prstGeom>
          <a:noFill/>
        </p:spPr>
        <p:txBody>
          <a:bodyPr wrap="square" rtlCol="0">
            <a:spAutoFit/>
          </a:bodyPr>
          <a:lstStyle/>
          <a:p>
            <a:r>
              <a:rPr lang="en-US" dirty="0" smtClean="0"/>
              <a:t>Wife and children of a sharecropper, 1930s.</a:t>
            </a:r>
            <a:endParaRPr lang="en-US" dirty="0"/>
          </a:p>
        </p:txBody>
      </p:sp>
    </p:spTree>
    <p:extLst>
      <p:ext uri="{BB962C8B-B14F-4D97-AF65-F5344CB8AC3E}">
        <p14:creationId xmlns:p14="http://schemas.microsoft.com/office/powerpoint/2010/main" val="266774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of a dust storm in South Dakota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60378" cy="57252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6096000"/>
            <a:ext cx="4572000" cy="646331"/>
          </a:xfrm>
          <a:prstGeom prst="rect">
            <a:avLst/>
          </a:prstGeom>
        </p:spPr>
        <p:txBody>
          <a:bodyPr>
            <a:spAutoFit/>
          </a:bodyPr>
          <a:lstStyle/>
          <a:p>
            <a:r>
              <a:rPr lang="en-US" dirty="0" smtClean="0"/>
              <a:t>Dust Storms; "One of South Dakota's Black Blizzards, 1934" </a:t>
            </a:r>
            <a:endParaRPr lang="en-US" dirty="0"/>
          </a:p>
        </p:txBody>
      </p:sp>
    </p:spTree>
    <p:extLst>
      <p:ext uri="{BB962C8B-B14F-4D97-AF65-F5344CB8AC3E}">
        <p14:creationId xmlns:p14="http://schemas.microsoft.com/office/powerpoint/2010/main" val="355479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kdwillis.files.wordpress.com/2011/07/dust_bo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5" y="108566"/>
            <a:ext cx="9086594" cy="59874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395" y="6248400"/>
            <a:ext cx="9086594" cy="369332"/>
          </a:xfrm>
          <a:prstGeom prst="rect">
            <a:avLst/>
          </a:prstGeom>
        </p:spPr>
        <p:txBody>
          <a:bodyPr wrap="square">
            <a:spAutoFit/>
          </a:bodyPr>
          <a:lstStyle/>
          <a:p>
            <a:r>
              <a:rPr lang="en-US" dirty="0" smtClean="0"/>
              <a:t>Boise City, Oklahoma. This photo was taken on April 15, 1935.</a:t>
            </a:r>
            <a:endParaRPr lang="en-US" dirty="0"/>
          </a:p>
        </p:txBody>
      </p:sp>
    </p:spTree>
    <p:extLst>
      <p:ext uri="{BB962C8B-B14F-4D97-AF65-F5344CB8AC3E}">
        <p14:creationId xmlns:p14="http://schemas.microsoft.com/office/powerpoint/2010/main" val="329217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crappersworkshop.com/wp-content/uploads/2010/09/dust_bow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8" y="380999"/>
            <a:ext cx="6096000" cy="6010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77000" y="2362200"/>
            <a:ext cx="2667000" cy="3139321"/>
          </a:xfrm>
          <a:prstGeom prst="rect">
            <a:avLst/>
          </a:prstGeom>
        </p:spPr>
        <p:txBody>
          <a:bodyPr wrap="square">
            <a:spAutoFit/>
          </a:bodyPr>
          <a:lstStyle/>
          <a:p>
            <a:r>
              <a:rPr lang="en-US" b="1" dirty="0" smtClean="0"/>
              <a:t>Farmer and sons walking in the face of a dust storm. Cimarron County, Oklahoma (LOC)</a:t>
            </a:r>
          </a:p>
          <a:p>
            <a:r>
              <a:rPr lang="en-US" dirty="0" smtClean="0"/>
              <a:t>Rothstein, Arthur, 1915-1985, photographer.</a:t>
            </a:r>
          </a:p>
          <a:p>
            <a:r>
              <a:rPr lang="en-US" dirty="0" smtClean="0"/>
              <a:t>Farmer and sons walking in the face of a dust storm. Cimarron County, Oklahoma</a:t>
            </a:r>
          </a:p>
          <a:p>
            <a:r>
              <a:rPr lang="en-US" dirty="0" smtClean="0"/>
              <a:t>1936 Apr.</a:t>
            </a:r>
            <a:endParaRPr lang="en-US" dirty="0"/>
          </a:p>
        </p:txBody>
      </p:sp>
    </p:spTree>
    <p:extLst>
      <p:ext uri="{BB962C8B-B14F-4D97-AF65-F5344CB8AC3E}">
        <p14:creationId xmlns:p14="http://schemas.microsoft.com/office/powerpoint/2010/main" val="168845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 of a dust storm in Oklahoma during the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437"/>
            <a:ext cx="9126091" cy="53387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0" y="5715000"/>
            <a:ext cx="4572000" cy="646331"/>
          </a:xfrm>
          <a:prstGeom prst="rect">
            <a:avLst/>
          </a:prstGeom>
        </p:spPr>
        <p:txBody>
          <a:bodyPr>
            <a:spAutoFit/>
          </a:bodyPr>
          <a:lstStyle/>
          <a:p>
            <a:r>
              <a:rPr lang="en-US" dirty="0" smtClean="0"/>
              <a:t>Dust Storms: "Dust Storm Near Beaver, Oklahoma." (July 14, 1935) </a:t>
            </a:r>
            <a:endParaRPr lang="en-US" dirty="0"/>
          </a:p>
        </p:txBody>
      </p:sp>
    </p:spTree>
    <p:extLst>
      <p:ext uri="{BB962C8B-B14F-4D97-AF65-F5344CB8AC3E}">
        <p14:creationId xmlns:p14="http://schemas.microsoft.com/office/powerpoint/2010/main" val="1268099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927</Words>
  <Application>Microsoft Office PowerPoint</Application>
  <PresentationFormat>On-screen Show (4:3)</PresentationFormat>
  <Paragraphs>65</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Depression Photo Analysis</vt:lpstr>
      <vt:lpstr>Directions</vt:lpstr>
      <vt:lpstr>Questions to Answer</vt:lpstr>
      <vt:lpstr>Images of the Dust bowl storms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Farm foreclosures</vt:lpstr>
      <vt:lpstr>PowerPoint Presentation</vt:lpstr>
      <vt:lpstr>PowerPoint Presentation</vt:lpstr>
      <vt:lpstr>PowerPoint Presentation</vt:lpstr>
      <vt:lpstr>The Unemployed and hungry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vt:lpstr>
      <vt:lpstr>PowerPoint Presentation</vt:lpstr>
      <vt:lpstr>PowerPoint Presentation</vt:lpstr>
      <vt:lpstr>PowerPoint Presentation</vt:lpstr>
      <vt:lpstr>PowerPoint Presentation</vt:lpstr>
      <vt:lpstr>Hitting the road</vt:lpstr>
      <vt:lpstr>PowerPoint Presentation</vt:lpstr>
      <vt:lpstr>PowerPoint Presentation</vt:lpstr>
      <vt:lpstr>PowerPoint Presentation</vt:lpstr>
      <vt:lpstr>PowerPoint Presentation</vt:lpstr>
      <vt:lpstr>PowerPoint Presentation</vt:lpstr>
      <vt:lpstr>PowerPoint Presentation</vt:lpstr>
      <vt:lpstr>Work camps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Photo Analysis</dc:title>
  <dc:creator>Scott</dc:creator>
  <cp:lastModifiedBy>Scott King-Owen</cp:lastModifiedBy>
  <cp:revision>9</cp:revision>
  <dcterms:created xsi:type="dcterms:W3CDTF">2013-01-13T12:25:54Z</dcterms:created>
  <dcterms:modified xsi:type="dcterms:W3CDTF">2013-01-31T12:08:34Z</dcterms:modified>
</cp:coreProperties>
</file>