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2"/>
  </p:sldMasterIdLst>
  <p:notesMasterIdLst>
    <p:notesMasterId r:id="rId14"/>
  </p:notesMasterIdLst>
  <p:handoutMasterIdLst>
    <p:handoutMasterId r:id="rId15"/>
  </p:handoutMasterIdLst>
  <p:sldIdLst>
    <p:sldId id="256" r:id="rId3"/>
    <p:sldId id="257" r:id="rId4"/>
    <p:sldId id="258" r:id="rId5"/>
    <p:sldId id="263" r:id="rId6"/>
    <p:sldId id="262" r:id="rId7"/>
    <p:sldId id="259" r:id="rId8"/>
    <p:sldId id="265" r:id="rId9"/>
    <p:sldId id="264" r:id="rId10"/>
    <p:sldId id="260" r:id="rId11"/>
    <p:sldId id="261"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24" autoAdjust="0"/>
  </p:normalViewPr>
  <p:slideViewPr>
    <p:cSldViewPr>
      <p:cViewPr varScale="1">
        <p:scale>
          <a:sx n="54" d="100"/>
          <a:sy n="54"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9339F9-0A99-43AD-8F7B-C5A38ED0BD81}" type="datetimeFigureOut">
              <a:rPr lang="en-US" smtClean="0"/>
              <a:t>8/15/2013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FDB42-DCAB-48C5-835A-F19A23F206A7}" type="slidenum">
              <a:rPr lang="en-US" smtClean="0"/>
              <a:t>‹#›</a:t>
            </a:fld>
            <a:endParaRPr lang="en-US"/>
          </a:p>
        </p:txBody>
      </p:sp>
    </p:spTree>
    <p:extLst>
      <p:ext uri="{BB962C8B-B14F-4D97-AF65-F5344CB8AC3E}">
        <p14:creationId xmlns:p14="http://schemas.microsoft.com/office/powerpoint/2010/main" val="3355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3266D-87F8-446B-8646-0114A945DD39}" type="datetimeFigureOut">
              <a:rPr lang="en-US" smtClean="0"/>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C6962-AF5B-491B-8445-51A841B32C1E}" type="slidenum">
              <a:rPr lang="en-US" smtClean="0"/>
              <a:t>‹#›</a:t>
            </a:fld>
            <a:endParaRPr lang="en-US"/>
          </a:p>
        </p:txBody>
      </p:sp>
    </p:spTree>
    <p:extLst>
      <p:ext uri="{BB962C8B-B14F-4D97-AF65-F5344CB8AC3E}">
        <p14:creationId xmlns:p14="http://schemas.microsoft.com/office/powerpoint/2010/main" val="401621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32702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mid-18</a:t>
            </a:r>
            <a:r>
              <a:rPr lang="en-US" baseline="30000" dirty="0" smtClean="0"/>
              <a:t>th</a:t>
            </a:r>
            <a:r>
              <a:rPr lang="en-US" baseline="0" dirty="0" smtClean="0"/>
              <a:t> century, Americans still think of themselves as British, with all the rights and privileges of “freeborn Englishmen.”  They feel slightly inferior to the English and really work to earn the approval of their social and cultural superiors in England.  At the same time, however, they demand that their representatives assemblies have the right to pass their own laws and collect their own taxes.  They insist that self-governance was part of their heritage from the beginning of colonization.</a:t>
            </a:r>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2</a:t>
            </a:fld>
            <a:endParaRPr lang="en-US"/>
          </a:p>
        </p:txBody>
      </p:sp>
    </p:spTree>
    <p:extLst>
      <p:ext uri="{BB962C8B-B14F-4D97-AF65-F5344CB8AC3E}">
        <p14:creationId xmlns:p14="http://schemas.microsoft.com/office/powerpoint/2010/main" val="112726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French and Indian War (or Seven Years’ War)</a:t>
            </a:r>
            <a:r>
              <a:rPr lang="en-US" baseline="0" dirty="0" smtClean="0"/>
              <a:t> begins over competing land claims in the Ohio valley, particularly in the area around modern day Pittsburgh.  Indian peoples are determined to keep the region for themselves but the British and the French both claim the area.  American colonists in particular have formed several land speculation companies to buy and control the land in the Ohio Valley and want the French kicked out.  War broke out when a party of Indians and colonial troops led by a young George Washington attack a French encampment and the Indian allies of Washington kill the French commander (in violation of civility and international law).  </a:t>
            </a:r>
          </a:p>
          <a:p>
            <a:r>
              <a:rPr lang="en-US" baseline="0" dirty="0" smtClean="0"/>
              <a:t>Benjamin Franklin suggests to the colonial leaders who met in Albany that they need a plan to unify the colonies against the threat of the French and the Indians on the frontier.  The Albany Plan is a spectacular failure because the colonists are not interested in giving up any authority to a central government and because they are more concerned about stealing more land from the Indians.</a:t>
            </a:r>
          </a:p>
          <a:p>
            <a:r>
              <a:rPr lang="en-US" baseline="0" dirty="0" smtClean="0"/>
              <a:t>The war drags on until 1763.  The French are spectacularly defeated in a number of locations after a poor start by the English.  As a result of the war, the French lose their North American possessions in the Treaty of Paris (1763).  Americans, proud of the help they have given to defeating to the French, assume that the British will approve of their hard work and allow them to take the lands occupied by the Indians in the Ohio valley.</a:t>
            </a:r>
          </a:p>
          <a:p>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3</a:t>
            </a:fld>
            <a:endParaRPr lang="en-US"/>
          </a:p>
        </p:txBody>
      </p:sp>
    </p:spTree>
    <p:extLst>
      <p:ext uri="{BB962C8B-B14F-4D97-AF65-F5344CB8AC3E}">
        <p14:creationId xmlns:p14="http://schemas.microsoft.com/office/powerpoint/2010/main" val="17275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cartoon drawn by Franklin for sponsoring the Albany</a:t>
            </a:r>
            <a:r>
              <a:rPr lang="en-US" baseline="0" dirty="0" smtClean="0"/>
              <a:t> Plan.  It has wrongly been interpreted to reference colonial unity in response to the British when, in fact, it refers to the problem of defense on the frontier against the Indians.</a:t>
            </a:r>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4</a:t>
            </a:fld>
            <a:endParaRPr lang="en-US"/>
          </a:p>
        </p:txBody>
      </p:sp>
    </p:spTree>
    <p:extLst>
      <p:ext uri="{BB962C8B-B14F-4D97-AF65-F5344CB8AC3E}">
        <p14:creationId xmlns:p14="http://schemas.microsoft.com/office/powerpoint/2010/main" val="368694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Indian</a:t>
            </a:r>
            <a:r>
              <a:rPr lang="en-US" baseline="0" dirty="0" smtClean="0"/>
              <a:t> villages and the line that the British drew to keep colonists out of the backcountry.  Notice Chillicothe, Ohio’s first capital and the birthplace of a later important figure, Tecumseh.</a:t>
            </a:r>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5</a:t>
            </a:fld>
            <a:endParaRPr lang="en-US"/>
          </a:p>
        </p:txBody>
      </p:sp>
    </p:spTree>
    <p:extLst>
      <p:ext uri="{BB962C8B-B14F-4D97-AF65-F5344CB8AC3E}">
        <p14:creationId xmlns:p14="http://schemas.microsoft.com/office/powerpoint/2010/main" val="100743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of the Seven Year’s War to the British is immense and the British leaders begin to reform their control over the empire to squeeze more money out of the colonists.  The colonists are very lightly taxed</a:t>
            </a:r>
            <a:r>
              <a:rPr lang="en-US" baseline="0" dirty="0" smtClean="0"/>
              <a:t> in comparison to their relatives in England.  They experience a mild depression in 1763 and resent the British attempts to squeeze more funds.  They are also angry at the loss of the Ohio backcountry for land speculation.</a:t>
            </a:r>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6</a:t>
            </a:fld>
            <a:endParaRPr lang="en-US"/>
          </a:p>
        </p:txBody>
      </p:sp>
    </p:spTree>
    <p:extLst>
      <p:ext uri="{BB962C8B-B14F-4D97-AF65-F5344CB8AC3E}">
        <p14:creationId xmlns:p14="http://schemas.microsoft.com/office/powerpoint/2010/main" val="246994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C6962-AF5B-491B-8445-51A841B32C1E}" type="slidenum">
              <a:rPr lang="en-US" smtClean="0"/>
              <a:t>11</a:t>
            </a:fld>
            <a:endParaRPr lang="en-US"/>
          </a:p>
        </p:txBody>
      </p:sp>
    </p:spTree>
    <p:extLst>
      <p:ext uri="{BB962C8B-B14F-4D97-AF65-F5344CB8AC3E}">
        <p14:creationId xmlns:p14="http://schemas.microsoft.com/office/powerpoint/2010/main" val="241647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4317747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749709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34038374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152400" y="1360562"/>
            <a:ext cx="8877300" cy="5346287"/>
          </a:xfrm>
          <a:prstGeom prst="rect">
            <a:avLst/>
          </a:prstGeom>
          <a:solidFill>
            <a:schemeClr val="accent5">
              <a:lumMod val="50000"/>
              <a:alpha val="96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777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5171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52400" y="1447800"/>
            <a:ext cx="88392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18615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37576823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39964554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6338175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6664165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15909299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22834299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5F351E-F2BD-42B4-B986-4832E0EBE192}" type="datetimeFigureOut">
              <a:rPr lang="en-US" smtClean="0"/>
              <a:t>8/15/2013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1FF4B1-D6A4-4E0E-8592-26CD74E7B09F}" type="slidenum">
              <a:rPr lang="en-US" smtClean="0"/>
              <a:t>‹#›</a:t>
            </a:fld>
            <a:endParaRPr lang="en-US"/>
          </a:p>
        </p:txBody>
      </p:sp>
    </p:spTree>
    <p:extLst>
      <p:ext uri="{BB962C8B-B14F-4D97-AF65-F5344CB8AC3E}">
        <p14:creationId xmlns:p14="http://schemas.microsoft.com/office/powerpoint/2010/main" val="29878234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523613_bird2.jpg"/>
          <p:cNvPicPr>
            <a:picLocks noChangeAspect="1"/>
          </p:cNvPicPr>
          <p:nvPr userDrawn="1"/>
        </p:nvPicPr>
        <p:blipFill>
          <a:blip r:embed="rId15" cstate="print">
            <a:lum bright="-20000"/>
          </a:blip>
          <a:srcRect/>
          <a:stretch>
            <a:fillRect/>
          </a:stretch>
        </p:blipFill>
        <p:spPr>
          <a:xfrm>
            <a:off x="0" y="-1"/>
            <a:ext cx="9144000" cy="6864679"/>
          </a:xfrm>
          <a:prstGeom prst="rect">
            <a:avLst/>
          </a:prstGeom>
        </p:spPr>
      </p:pic>
      <p:sp>
        <p:nvSpPr>
          <p:cNvPr id="8" name="Oval 7"/>
          <p:cNvSpPr/>
          <p:nvPr userDrawn="1"/>
        </p:nvSpPr>
        <p:spPr>
          <a:xfrm>
            <a:off x="2514600" y="914400"/>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4038600" y="2590800"/>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a:off x="2286000" y="38874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3810000" y="55638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5791200" y="44589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7315200" y="61353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6934200" y="23634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8458200" y="40398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userDrawn="1"/>
        </p:nvSpPr>
        <p:spPr>
          <a:xfrm>
            <a:off x="5265419" y="1715748"/>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6789419" y="3392148"/>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userDrawn="1"/>
        </p:nvSpPr>
        <p:spPr>
          <a:xfrm>
            <a:off x="-152400" y="33159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userDrawn="1"/>
        </p:nvSpPr>
        <p:spPr>
          <a:xfrm>
            <a:off x="1371600" y="49923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userDrawn="1"/>
        </p:nvSpPr>
        <p:spPr>
          <a:xfrm>
            <a:off x="6560819" y="-50844"/>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userDrawn="1"/>
        </p:nvSpPr>
        <p:spPr>
          <a:xfrm>
            <a:off x="8084819" y="1625556"/>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userDrawn="1"/>
        </p:nvSpPr>
        <p:spPr>
          <a:xfrm>
            <a:off x="15240" y="-151153"/>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userDrawn="1"/>
        </p:nvSpPr>
        <p:spPr>
          <a:xfrm>
            <a:off x="1539240" y="1525247"/>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userDrawn="1"/>
        </p:nvSpPr>
        <p:spPr>
          <a:xfrm>
            <a:off x="4770118" y="5016457"/>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userDrawn="1"/>
        </p:nvSpPr>
        <p:spPr>
          <a:xfrm>
            <a:off x="6294118" y="6692857"/>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403859" y="1358854"/>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1927859" y="3035254"/>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userDrawn="1"/>
        </p:nvSpPr>
        <p:spPr>
          <a:xfrm>
            <a:off x="3169919" y="-1103260"/>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userDrawn="1"/>
        </p:nvSpPr>
        <p:spPr>
          <a:xfrm>
            <a:off x="4693919" y="573140"/>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itle Placeholder 1"/>
          <p:cNvSpPr>
            <a:spLocks noGrp="1"/>
          </p:cNvSpPr>
          <p:nvPr>
            <p:ph type="title"/>
          </p:nvPr>
        </p:nvSpPr>
        <p:spPr>
          <a:xfrm>
            <a:off x="457200" y="77446"/>
            <a:ext cx="8229600" cy="1143000"/>
          </a:xfrm>
          <a:prstGeom prst="rect">
            <a:avLst/>
          </a:prstGeom>
          <a:solidFill>
            <a:schemeClr val="accent5">
              <a:lumMod val="40000"/>
              <a:lumOff val="60000"/>
              <a:alpha val="64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1" name="Text Placeholder 2"/>
          <p:cNvSpPr>
            <a:spLocks noGrp="1"/>
          </p:cNvSpPr>
          <p:nvPr>
            <p:ph type="body" idx="1"/>
          </p:nvPr>
        </p:nvSpPr>
        <p:spPr>
          <a:xfrm>
            <a:off x="152400" y="1360562"/>
            <a:ext cx="8877300" cy="5346287"/>
          </a:xfrm>
          <a:prstGeom prst="rect">
            <a:avLst/>
          </a:prstGeom>
          <a:solidFill>
            <a:schemeClr val="accent5">
              <a:lumMod val="50000"/>
              <a:alpha val="96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681353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51" r:id="rId13"/>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3"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8" dur="8000" fill="hold"/>
                                        <p:tgtEl>
                                          <p:spTgt spid="8"/>
                                        </p:tgtEl>
                                        <p:attrNameLst>
                                          <p:attrName>ppt_x</p:attrName>
                                          <p:attrName>ppt_y</p:attrName>
                                        </p:attrNameLst>
                                      </p:cBhvr>
                                      <p:rCtr x="-56400" y="-63000"/>
                                    </p:animMotion>
                                  </p:childTnLst>
                                </p:cTn>
                              </p:par>
                              <p:par>
                                <p:cTn id="9" presetID="6" presetClass="emph" presetSubtype="0" fill="hold" grpId="1" nodeType="withEffect">
                                  <p:stCondLst>
                                    <p:cond delay="6000"/>
                                  </p:stCondLst>
                                  <p:childTnLst>
                                    <p:animScale>
                                      <p:cBhvr>
                                        <p:cTn id="10" dur="100" fill="hold"/>
                                        <p:tgtEl>
                                          <p:spTgt spid="8"/>
                                        </p:tgtEl>
                                      </p:cBhvr>
                                      <p:by x="150000" y="150000"/>
                                    </p:animScale>
                                  </p:childTnLst>
                                </p:cTn>
                              </p:par>
                              <p:par>
                                <p:cTn id="11" presetID="10" presetClass="exit" presetSubtype="0" fill="hold" grpId="2" nodeType="withEffect">
                                  <p:stCondLst>
                                    <p:cond delay="6000"/>
                                  </p:stCondLst>
                                  <p:childTnLst>
                                    <p:animEffect transition="out" filter="fade">
                                      <p:cBhvr>
                                        <p:cTn id="12" dur="100"/>
                                        <p:tgtEl>
                                          <p:spTgt spid="8"/>
                                        </p:tgtEl>
                                      </p:cBhvr>
                                    </p:animEffect>
                                    <p:set>
                                      <p:cBhvr>
                                        <p:cTn id="13" dur="1" fill="hold">
                                          <p:stCondLst>
                                            <p:cond delay="99"/>
                                          </p:stCondLst>
                                        </p:cTn>
                                        <p:tgtEl>
                                          <p:spTgt spid="8"/>
                                        </p:tgtEl>
                                        <p:attrNameLst>
                                          <p:attrName>style.visibility</p:attrName>
                                        </p:attrNameLst>
                                      </p:cBhvr>
                                      <p:to>
                                        <p:strVal val="hidden"/>
                                      </p:to>
                                    </p:set>
                                  </p:childTnLst>
                                </p:cTn>
                              </p:par>
                              <p:par>
                                <p:cTn id="14" presetID="1" presetClass="entr" presetSubtype="0" fill="hold" grpId="3" nodeType="withEffect">
                                  <p:stCondLst>
                                    <p:cond delay="1400"/>
                                  </p:stCondLst>
                                  <p:childTnLst>
                                    <p:set>
                                      <p:cBhvr>
                                        <p:cTn id="15" dur="1" fill="hold">
                                          <p:stCondLst>
                                            <p:cond delay="0"/>
                                          </p:stCondLst>
                                        </p:cTn>
                                        <p:tgtEl>
                                          <p:spTgt spid="9"/>
                                        </p:tgtEl>
                                        <p:attrNameLst>
                                          <p:attrName>style.visibility</p:attrName>
                                        </p:attrNameLst>
                                      </p:cBhvr>
                                      <p:to>
                                        <p:strVal val="visible"/>
                                      </p:to>
                                    </p:set>
                                  </p:childTnLst>
                                </p:cTn>
                              </p:par>
                              <p:par>
                                <p:cTn id="16"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17" dur="8000" fill="hold"/>
                                        <p:tgtEl>
                                          <p:spTgt spid="9"/>
                                        </p:tgtEl>
                                        <p:attrNameLst>
                                          <p:attrName>ppt_x</p:attrName>
                                          <p:attrName>ppt_y</p:attrName>
                                        </p:attrNameLst>
                                      </p:cBhvr>
                                      <p:rCtr x="-56400" y="-63000"/>
                                    </p:animMotion>
                                  </p:childTnLst>
                                </p:cTn>
                              </p:par>
                              <p:par>
                                <p:cTn id="18" presetID="6" presetClass="emph" presetSubtype="0" fill="hold" grpId="1" nodeType="withEffect">
                                  <p:stCondLst>
                                    <p:cond delay="7000"/>
                                  </p:stCondLst>
                                  <p:childTnLst>
                                    <p:animScale>
                                      <p:cBhvr>
                                        <p:cTn id="19" dur="100" fill="hold"/>
                                        <p:tgtEl>
                                          <p:spTgt spid="9"/>
                                        </p:tgtEl>
                                      </p:cBhvr>
                                      <p:by x="150000" y="150000"/>
                                    </p:animScale>
                                  </p:childTnLst>
                                </p:cTn>
                              </p:par>
                              <p:par>
                                <p:cTn id="20" presetID="10" presetClass="exit" presetSubtype="0" fill="hold" grpId="2" nodeType="withEffect">
                                  <p:stCondLst>
                                    <p:cond delay="7000"/>
                                  </p:stCondLst>
                                  <p:childTnLst>
                                    <p:animEffect transition="out" filter="fade">
                                      <p:cBhvr>
                                        <p:cTn id="21" dur="100"/>
                                        <p:tgtEl>
                                          <p:spTgt spid="9"/>
                                        </p:tgtEl>
                                      </p:cBhvr>
                                    </p:animEffect>
                                    <p:set>
                                      <p:cBhvr>
                                        <p:cTn id="22" dur="1" fill="hold">
                                          <p:stCondLst>
                                            <p:cond delay="99"/>
                                          </p:stCondLst>
                                        </p:cTn>
                                        <p:tgtEl>
                                          <p:spTgt spid="9"/>
                                        </p:tgtEl>
                                        <p:attrNameLst>
                                          <p:attrName>style.visibility</p:attrName>
                                        </p:attrNameLst>
                                      </p:cBhvr>
                                      <p:to>
                                        <p:strVal val="hidden"/>
                                      </p:to>
                                    </p:set>
                                  </p:childTnLst>
                                </p:cTn>
                              </p:par>
                              <p:par>
                                <p:cTn id="23" presetID="1" presetClass="entr" presetSubtype="0" fill="hold" grpId="3" nodeType="withEffect">
                                  <p:stCondLst>
                                    <p:cond delay="1250"/>
                                  </p:stCondLst>
                                  <p:childTnLst>
                                    <p:set>
                                      <p:cBhvr>
                                        <p:cTn id="24" dur="1" fill="hold">
                                          <p:stCondLst>
                                            <p:cond delay="0"/>
                                          </p:stCondLst>
                                        </p:cTn>
                                        <p:tgtEl>
                                          <p:spTgt spid="10"/>
                                        </p:tgtEl>
                                        <p:attrNameLst>
                                          <p:attrName>style.visibility</p:attrName>
                                        </p:attrNameLst>
                                      </p:cBhvr>
                                      <p:to>
                                        <p:strVal val="visible"/>
                                      </p:to>
                                    </p:set>
                                  </p:childTnLst>
                                </p:cTn>
                              </p:par>
                              <p:par>
                                <p:cTn id="25"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26" dur="8000" fill="hold"/>
                                        <p:tgtEl>
                                          <p:spTgt spid="10"/>
                                        </p:tgtEl>
                                        <p:attrNameLst>
                                          <p:attrName>ppt_x</p:attrName>
                                          <p:attrName>ppt_y</p:attrName>
                                        </p:attrNameLst>
                                      </p:cBhvr>
                                      <p:rCtr x="-56400" y="-63000"/>
                                    </p:animMotion>
                                  </p:childTnLst>
                                </p:cTn>
                              </p:par>
                              <p:par>
                                <p:cTn id="27" presetID="6" presetClass="emph" presetSubtype="0" fill="hold" grpId="1" nodeType="withEffect">
                                  <p:stCondLst>
                                    <p:cond delay="6750"/>
                                  </p:stCondLst>
                                  <p:childTnLst>
                                    <p:animScale>
                                      <p:cBhvr>
                                        <p:cTn id="28" dur="100" fill="hold"/>
                                        <p:tgtEl>
                                          <p:spTgt spid="10"/>
                                        </p:tgtEl>
                                      </p:cBhvr>
                                      <p:by x="150000" y="150000"/>
                                    </p:animScale>
                                  </p:childTnLst>
                                </p:cTn>
                              </p:par>
                              <p:par>
                                <p:cTn id="29" presetID="10" presetClass="exit" presetSubtype="0" fill="hold" grpId="2" nodeType="withEffect">
                                  <p:stCondLst>
                                    <p:cond delay="6750"/>
                                  </p:stCondLst>
                                  <p:childTnLst>
                                    <p:animEffect transition="out" filter="fade">
                                      <p:cBhvr>
                                        <p:cTn id="30" dur="100"/>
                                        <p:tgtEl>
                                          <p:spTgt spid="10"/>
                                        </p:tgtEl>
                                      </p:cBhvr>
                                    </p:animEffect>
                                    <p:set>
                                      <p:cBhvr>
                                        <p:cTn id="31" dur="1" fill="hold">
                                          <p:stCondLst>
                                            <p:cond delay="99"/>
                                          </p:stCondLst>
                                        </p:cTn>
                                        <p:tgtEl>
                                          <p:spTgt spid="10"/>
                                        </p:tgtEl>
                                        <p:attrNameLst>
                                          <p:attrName>style.visibility</p:attrName>
                                        </p:attrNameLst>
                                      </p:cBhvr>
                                      <p:to>
                                        <p:strVal val="hidden"/>
                                      </p:to>
                                    </p:set>
                                  </p:childTnLst>
                                </p:cTn>
                              </p:par>
                              <p:par>
                                <p:cTn id="32" presetID="1" presetClass="entr" presetSubtype="0" fill="hold" grpId="3" nodeType="withEffect">
                                  <p:stCondLst>
                                    <p:cond delay="1750"/>
                                  </p:stCondLst>
                                  <p:childTnLst>
                                    <p:set>
                                      <p:cBhvr>
                                        <p:cTn id="33" dur="1" fill="hold">
                                          <p:stCondLst>
                                            <p:cond delay="0"/>
                                          </p:stCondLst>
                                        </p:cTn>
                                        <p:tgtEl>
                                          <p:spTgt spid="11"/>
                                        </p:tgtEl>
                                        <p:attrNameLst>
                                          <p:attrName>style.visibility</p:attrName>
                                        </p:attrNameLst>
                                      </p:cBhvr>
                                      <p:to>
                                        <p:strVal val="visible"/>
                                      </p:to>
                                    </p:set>
                                  </p:childTnLst>
                                </p:cTn>
                              </p:par>
                              <p:par>
                                <p:cTn id="34"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35" dur="8000" fill="hold"/>
                                        <p:tgtEl>
                                          <p:spTgt spid="11"/>
                                        </p:tgtEl>
                                        <p:attrNameLst>
                                          <p:attrName>ppt_x</p:attrName>
                                          <p:attrName>ppt_y</p:attrName>
                                        </p:attrNameLst>
                                      </p:cBhvr>
                                      <p:rCtr x="-56400" y="-63000"/>
                                    </p:animMotion>
                                  </p:childTnLst>
                                </p:cTn>
                              </p:par>
                              <p:par>
                                <p:cTn id="36" presetID="6" presetClass="emph" presetSubtype="0" fill="hold" grpId="1" nodeType="withEffect">
                                  <p:stCondLst>
                                    <p:cond delay="7500"/>
                                  </p:stCondLst>
                                  <p:childTnLst>
                                    <p:animScale>
                                      <p:cBhvr>
                                        <p:cTn id="37" dur="100" fill="hold"/>
                                        <p:tgtEl>
                                          <p:spTgt spid="11"/>
                                        </p:tgtEl>
                                      </p:cBhvr>
                                      <p:by x="150000" y="150000"/>
                                    </p:animScale>
                                  </p:childTnLst>
                                </p:cTn>
                              </p:par>
                              <p:par>
                                <p:cTn id="38" presetID="10" presetClass="exit" presetSubtype="0" fill="hold" grpId="2" nodeType="withEffect">
                                  <p:stCondLst>
                                    <p:cond delay="7500"/>
                                  </p:stCondLst>
                                  <p:childTnLst>
                                    <p:animEffect transition="out" filter="fade">
                                      <p:cBhvr>
                                        <p:cTn id="39" dur="100"/>
                                        <p:tgtEl>
                                          <p:spTgt spid="11"/>
                                        </p:tgtEl>
                                      </p:cBhvr>
                                    </p:animEffect>
                                    <p:set>
                                      <p:cBhvr>
                                        <p:cTn id="40" dur="1" fill="hold">
                                          <p:stCondLst>
                                            <p:cond delay="99"/>
                                          </p:stCondLst>
                                        </p:cTn>
                                        <p:tgtEl>
                                          <p:spTgt spid="11"/>
                                        </p:tgtEl>
                                        <p:attrNameLst>
                                          <p:attrName>style.visibility</p:attrName>
                                        </p:attrNameLst>
                                      </p:cBhvr>
                                      <p:to>
                                        <p:strVal val="hidden"/>
                                      </p:to>
                                    </p:set>
                                  </p:childTnLst>
                                </p:cTn>
                              </p:par>
                              <p:par>
                                <p:cTn id="41" presetID="1" presetClass="entr" presetSubtype="0" fill="hold" grpId="3" nodeType="withEffect">
                                  <p:stCondLst>
                                    <p:cond delay="1250"/>
                                  </p:stCondLst>
                                  <p:childTnLst>
                                    <p:set>
                                      <p:cBhvr>
                                        <p:cTn id="42" dur="1" fill="hold">
                                          <p:stCondLst>
                                            <p:cond delay="0"/>
                                          </p:stCondLst>
                                        </p:cTn>
                                        <p:tgtEl>
                                          <p:spTgt spid="12"/>
                                        </p:tgtEl>
                                        <p:attrNameLst>
                                          <p:attrName>style.visibility</p:attrName>
                                        </p:attrNameLst>
                                      </p:cBhvr>
                                      <p:to>
                                        <p:strVal val="visible"/>
                                      </p:to>
                                    </p:set>
                                  </p:childTnLst>
                                </p:cTn>
                              </p:par>
                              <p:par>
                                <p:cTn id="43"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44" dur="8000" fill="hold"/>
                                        <p:tgtEl>
                                          <p:spTgt spid="12"/>
                                        </p:tgtEl>
                                        <p:attrNameLst>
                                          <p:attrName>ppt_x</p:attrName>
                                          <p:attrName>ppt_y</p:attrName>
                                        </p:attrNameLst>
                                      </p:cBhvr>
                                      <p:rCtr x="-56400" y="-63000"/>
                                    </p:animMotion>
                                  </p:childTnLst>
                                </p:cTn>
                              </p:par>
                              <p:par>
                                <p:cTn id="45" presetID="6" presetClass="emph" presetSubtype="0" fill="hold" grpId="1" nodeType="withEffect">
                                  <p:stCondLst>
                                    <p:cond delay="8250"/>
                                  </p:stCondLst>
                                  <p:childTnLst>
                                    <p:animScale>
                                      <p:cBhvr>
                                        <p:cTn id="46" dur="100" fill="hold"/>
                                        <p:tgtEl>
                                          <p:spTgt spid="12"/>
                                        </p:tgtEl>
                                      </p:cBhvr>
                                      <p:by x="150000" y="150000"/>
                                    </p:animScale>
                                  </p:childTnLst>
                                </p:cTn>
                              </p:par>
                              <p:par>
                                <p:cTn id="47" presetID="10" presetClass="exit" presetSubtype="0" fill="hold" grpId="2" nodeType="withEffect">
                                  <p:stCondLst>
                                    <p:cond delay="8250"/>
                                  </p:stCondLst>
                                  <p:childTnLst>
                                    <p:animEffect transition="out" filter="fade">
                                      <p:cBhvr>
                                        <p:cTn id="48" dur="100"/>
                                        <p:tgtEl>
                                          <p:spTgt spid="12"/>
                                        </p:tgtEl>
                                      </p:cBhvr>
                                    </p:animEffect>
                                    <p:set>
                                      <p:cBhvr>
                                        <p:cTn id="49" dur="1" fill="hold">
                                          <p:stCondLst>
                                            <p:cond delay="99"/>
                                          </p:stCondLst>
                                        </p:cTn>
                                        <p:tgtEl>
                                          <p:spTgt spid="12"/>
                                        </p:tgtEl>
                                        <p:attrNameLst>
                                          <p:attrName>style.visibility</p:attrName>
                                        </p:attrNameLst>
                                      </p:cBhvr>
                                      <p:to>
                                        <p:strVal val="hidden"/>
                                      </p:to>
                                    </p:set>
                                  </p:childTnLst>
                                </p:cTn>
                              </p:par>
                              <p:par>
                                <p:cTn id="50" presetID="1" presetClass="entr" presetSubtype="0" fill="hold" grpId="3" nodeType="withEffect">
                                  <p:stCondLst>
                                    <p:cond delay="1750"/>
                                  </p:stCondLst>
                                  <p:childTnLst>
                                    <p:set>
                                      <p:cBhvr>
                                        <p:cTn id="51" dur="1" fill="hold">
                                          <p:stCondLst>
                                            <p:cond delay="0"/>
                                          </p:stCondLst>
                                        </p:cTn>
                                        <p:tgtEl>
                                          <p:spTgt spid="13"/>
                                        </p:tgtEl>
                                        <p:attrNameLst>
                                          <p:attrName>style.visibility</p:attrName>
                                        </p:attrNameLst>
                                      </p:cBhvr>
                                      <p:to>
                                        <p:strVal val="visible"/>
                                      </p:to>
                                    </p:set>
                                  </p:childTnLst>
                                </p:cTn>
                              </p:par>
                              <p:par>
                                <p:cTn id="52"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53" dur="8000" fill="hold"/>
                                        <p:tgtEl>
                                          <p:spTgt spid="13"/>
                                        </p:tgtEl>
                                        <p:attrNameLst>
                                          <p:attrName>ppt_x</p:attrName>
                                          <p:attrName>ppt_y</p:attrName>
                                        </p:attrNameLst>
                                      </p:cBhvr>
                                      <p:rCtr x="-56400" y="-63000"/>
                                    </p:animMotion>
                                  </p:childTnLst>
                                </p:cTn>
                              </p:par>
                              <p:par>
                                <p:cTn id="54" presetID="6" presetClass="emph" presetSubtype="0" fill="hold" grpId="1" nodeType="withEffect">
                                  <p:stCondLst>
                                    <p:cond delay="8750"/>
                                  </p:stCondLst>
                                  <p:childTnLst>
                                    <p:animScale>
                                      <p:cBhvr>
                                        <p:cTn id="55" dur="100" fill="hold"/>
                                        <p:tgtEl>
                                          <p:spTgt spid="13"/>
                                        </p:tgtEl>
                                      </p:cBhvr>
                                      <p:by x="150000" y="150000"/>
                                    </p:animScale>
                                  </p:childTnLst>
                                </p:cTn>
                              </p:par>
                              <p:par>
                                <p:cTn id="56" presetID="10" presetClass="exit" presetSubtype="0" fill="hold" grpId="2" nodeType="withEffect">
                                  <p:stCondLst>
                                    <p:cond delay="8750"/>
                                  </p:stCondLst>
                                  <p:childTnLst>
                                    <p:animEffect transition="out" filter="fade">
                                      <p:cBhvr>
                                        <p:cTn id="57" dur="100"/>
                                        <p:tgtEl>
                                          <p:spTgt spid="13"/>
                                        </p:tgtEl>
                                      </p:cBhvr>
                                    </p:animEffect>
                                    <p:set>
                                      <p:cBhvr>
                                        <p:cTn id="58" dur="1" fill="hold">
                                          <p:stCondLst>
                                            <p:cond delay="99"/>
                                          </p:stCondLst>
                                        </p:cTn>
                                        <p:tgtEl>
                                          <p:spTgt spid="13"/>
                                        </p:tgtEl>
                                        <p:attrNameLst>
                                          <p:attrName>style.visibility</p:attrName>
                                        </p:attrNameLst>
                                      </p:cBhvr>
                                      <p:to>
                                        <p:strVal val="hidden"/>
                                      </p:to>
                                    </p:set>
                                  </p:childTnLst>
                                </p:cTn>
                              </p:par>
                              <p:par>
                                <p:cTn id="59" presetID="1" presetClass="entr" presetSubtype="0" fill="hold" grpId="3" nodeType="withEffect">
                                  <p:stCondLst>
                                    <p:cond delay="1250"/>
                                  </p:stCondLst>
                                  <p:childTnLst>
                                    <p:set>
                                      <p:cBhvr>
                                        <p:cTn id="60" dur="1" fill="hold">
                                          <p:stCondLst>
                                            <p:cond delay="0"/>
                                          </p:stCondLst>
                                        </p:cTn>
                                        <p:tgtEl>
                                          <p:spTgt spid="14"/>
                                        </p:tgtEl>
                                        <p:attrNameLst>
                                          <p:attrName>style.visibility</p:attrName>
                                        </p:attrNameLst>
                                      </p:cBhvr>
                                      <p:to>
                                        <p:strVal val="visible"/>
                                      </p:to>
                                    </p:set>
                                  </p:childTnLst>
                                </p:cTn>
                              </p:par>
                              <p:par>
                                <p:cTn id="61"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62" dur="8000" fill="hold"/>
                                        <p:tgtEl>
                                          <p:spTgt spid="14"/>
                                        </p:tgtEl>
                                        <p:attrNameLst>
                                          <p:attrName>ppt_x</p:attrName>
                                          <p:attrName>ppt_y</p:attrName>
                                        </p:attrNameLst>
                                      </p:cBhvr>
                                      <p:rCtr x="-56354" y="-62963"/>
                                    </p:animMotion>
                                  </p:childTnLst>
                                </p:cTn>
                              </p:par>
                              <p:par>
                                <p:cTn id="63" presetID="6" presetClass="emph" presetSubtype="0" fill="hold" grpId="1" nodeType="withEffect">
                                  <p:stCondLst>
                                    <p:cond delay="9250"/>
                                  </p:stCondLst>
                                  <p:childTnLst>
                                    <p:animScale>
                                      <p:cBhvr>
                                        <p:cTn id="64" dur="100" fill="hold"/>
                                        <p:tgtEl>
                                          <p:spTgt spid="14"/>
                                        </p:tgtEl>
                                      </p:cBhvr>
                                      <p:by x="150000" y="150000"/>
                                    </p:animScale>
                                  </p:childTnLst>
                                </p:cTn>
                              </p:par>
                              <p:par>
                                <p:cTn id="65" presetID="10" presetClass="exit" presetSubtype="0" fill="hold" grpId="2" nodeType="withEffect">
                                  <p:stCondLst>
                                    <p:cond delay="9250"/>
                                  </p:stCondLst>
                                  <p:childTnLst>
                                    <p:animEffect transition="out" filter="fade">
                                      <p:cBhvr>
                                        <p:cTn id="66" dur="100"/>
                                        <p:tgtEl>
                                          <p:spTgt spid="14"/>
                                        </p:tgtEl>
                                      </p:cBhvr>
                                    </p:animEffect>
                                    <p:set>
                                      <p:cBhvr>
                                        <p:cTn id="67" dur="1" fill="hold">
                                          <p:stCondLst>
                                            <p:cond delay="99"/>
                                          </p:stCondLst>
                                        </p:cTn>
                                        <p:tgtEl>
                                          <p:spTgt spid="14"/>
                                        </p:tgtEl>
                                        <p:attrNameLst>
                                          <p:attrName>style.visibility</p:attrName>
                                        </p:attrNameLst>
                                      </p:cBhvr>
                                      <p:to>
                                        <p:strVal val="hidden"/>
                                      </p:to>
                                    </p:set>
                                  </p:childTnLst>
                                </p:cTn>
                              </p:par>
                              <p:par>
                                <p:cTn id="68" presetID="1" presetClass="entr" presetSubtype="0" fill="hold" grpId="3" nodeType="withEffect">
                                  <p:stCondLst>
                                    <p:cond delay="1750"/>
                                  </p:stCondLst>
                                  <p:childTnLst>
                                    <p:set>
                                      <p:cBhvr>
                                        <p:cTn id="69" dur="1" fill="hold">
                                          <p:stCondLst>
                                            <p:cond delay="0"/>
                                          </p:stCondLst>
                                        </p:cTn>
                                        <p:tgtEl>
                                          <p:spTgt spid="15"/>
                                        </p:tgtEl>
                                        <p:attrNameLst>
                                          <p:attrName>style.visibility</p:attrName>
                                        </p:attrNameLst>
                                      </p:cBhvr>
                                      <p:to>
                                        <p:strVal val="visible"/>
                                      </p:to>
                                    </p:set>
                                  </p:childTnLst>
                                </p:cTn>
                              </p:par>
                              <p:par>
                                <p:cTn id="70"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71" dur="8000" fill="hold"/>
                                        <p:tgtEl>
                                          <p:spTgt spid="15"/>
                                        </p:tgtEl>
                                        <p:attrNameLst>
                                          <p:attrName>ppt_x</p:attrName>
                                          <p:attrName>ppt_y</p:attrName>
                                        </p:attrNameLst>
                                      </p:cBhvr>
                                      <p:rCtr x="-56354" y="-62963"/>
                                    </p:animMotion>
                                  </p:childTnLst>
                                </p:cTn>
                              </p:par>
                              <p:par>
                                <p:cTn id="72" presetID="6" presetClass="emph" presetSubtype="0" fill="hold" grpId="1" nodeType="withEffect">
                                  <p:stCondLst>
                                    <p:cond delay="9750"/>
                                  </p:stCondLst>
                                  <p:childTnLst>
                                    <p:animScale>
                                      <p:cBhvr>
                                        <p:cTn id="73" dur="100" fill="hold"/>
                                        <p:tgtEl>
                                          <p:spTgt spid="15"/>
                                        </p:tgtEl>
                                      </p:cBhvr>
                                      <p:by x="150000" y="150000"/>
                                    </p:animScale>
                                  </p:childTnLst>
                                </p:cTn>
                              </p:par>
                              <p:par>
                                <p:cTn id="74" presetID="10" presetClass="exit" presetSubtype="0" fill="hold" grpId="2" nodeType="withEffect">
                                  <p:stCondLst>
                                    <p:cond delay="9750"/>
                                  </p:stCondLst>
                                  <p:childTnLst>
                                    <p:animEffect transition="out" filter="fade">
                                      <p:cBhvr>
                                        <p:cTn id="75" dur="100"/>
                                        <p:tgtEl>
                                          <p:spTgt spid="15"/>
                                        </p:tgtEl>
                                      </p:cBhvr>
                                    </p:animEffect>
                                    <p:set>
                                      <p:cBhvr>
                                        <p:cTn id="76" dur="1" fill="hold">
                                          <p:stCondLst>
                                            <p:cond delay="99"/>
                                          </p:stCondLst>
                                        </p:cTn>
                                        <p:tgtEl>
                                          <p:spTgt spid="15"/>
                                        </p:tgtEl>
                                        <p:attrNameLst>
                                          <p:attrName>style.visibility</p:attrName>
                                        </p:attrNameLst>
                                      </p:cBhvr>
                                      <p:to>
                                        <p:strVal val="hidden"/>
                                      </p:to>
                                    </p:set>
                                  </p:childTnLst>
                                </p:cTn>
                              </p:par>
                              <p:par>
                                <p:cTn id="77" presetID="1" presetClass="entr" presetSubtype="0" fill="hold" grpId="3" nodeType="withEffect">
                                  <p:stCondLst>
                                    <p:cond delay="1250"/>
                                  </p:stCondLst>
                                  <p:childTnLst>
                                    <p:set>
                                      <p:cBhvr>
                                        <p:cTn id="78" dur="1" fill="hold">
                                          <p:stCondLst>
                                            <p:cond delay="0"/>
                                          </p:stCondLst>
                                        </p:cTn>
                                        <p:tgtEl>
                                          <p:spTgt spid="16"/>
                                        </p:tgtEl>
                                        <p:attrNameLst>
                                          <p:attrName>style.visibility</p:attrName>
                                        </p:attrNameLst>
                                      </p:cBhvr>
                                      <p:to>
                                        <p:strVal val="visible"/>
                                      </p:to>
                                    </p:set>
                                  </p:childTnLst>
                                </p:cTn>
                              </p:par>
                              <p:par>
                                <p:cTn id="79"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80" dur="8000" fill="hold"/>
                                        <p:tgtEl>
                                          <p:spTgt spid="16"/>
                                        </p:tgtEl>
                                        <p:attrNameLst>
                                          <p:attrName>ppt_x</p:attrName>
                                          <p:attrName>ppt_y</p:attrName>
                                        </p:attrNameLst>
                                      </p:cBhvr>
                                      <p:rCtr x="-56354" y="-62963"/>
                                    </p:animMotion>
                                  </p:childTnLst>
                                </p:cTn>
                              </p:par>
                              <p:par>
                                <p:cTn id="81" presetID="6" presetClass="emph" presetSubtype="0" fill="hold" grpId="1" nodeType="withEffect">
                                  <p:stCondLst>
                                    <p:cond delay="10250"/>
                                  </p:stCondLst>
                                  <p:childTnLst>
                                    <p:animScale>
                                      <p:cBhvr>
                                        <p:cTn id="82" dur="100" fill="hold"/>
                                        <p:tgtEl>
                                          <p:spTgt spid="16"/>
                                        </p:tgtEl>
                                      </p:cBhvr>
                                      <p:by x="150000" y="150000"/>
                                    </p:animScale>
                                  </p:childTnLst>
                                </p:cTn>
                              </p:par>
                              <p:par>
                                <p:cTn id="83" presetID="10" presetClass="exit" presetSubtype="0" fill="hold" grpId="2" nodeType="withEffect">
                                  <p:stCondLst>
                                    <p:cond delay="10250"/>
                                  </p:stCondLst>
                                  <p:childTnLst>
                                    <p:animEffect transition="out" filter="fade">
                                      <p:cBhvr>
                                        <p:cTn id="84" dur="100"/>
                                        <p:tgtEl>
                                          <p:spTgt spid="16"/>
                                        </p:tgtEl>
                                      </p:cBhvr>
                                    </p:animEffect>
                                    <p:set>
                                      <p:cBhvr>
                                        <p:cTn id="85" dur="1" fill="hold">
                                          <p:stCondLst>
                                            <p:cond delay="99"/>
                                          </p:stCondLst>
                                        </p:cTn>
                                        <p:tgtEl>
                                          <p:spTgt spid="16"/>
                                        </p:tgtEl>
                                        <p:attrNameLst>
                                          <p:attrName>style.visibility</p:attrName>
                                        </p:attrNameLst>
                                      </p:cBhvr>
                                      <p:to>
                                        <p:strVal val="hidden"/>
                                      </p:to>
                                    </p:set>
                                  </p:childTnLst>
                                </p:cTn>
                              </p:par>
                              <p:par>
                                <p:cTn id="86" presetID="1" presetClass="entr" presetSubtype="0" fill="hold" grpId="3" nodeType="withEffect">
                                  <p:stCondLst>
                                    <p:cond delay="1750"/>
                                  </p:stCondLst>
                                  <p:childTnLst>
                                    <p:set>
                                      <p:cBhvr>
                                        <p:cTn id="87" dur="1" fill="hold">
                                          <p:stCondLst>
                                            <p:cond delay="0"/>
                                          </p:stCondLst>
                                        </p:cTn>
                                        <p:tgtEl>
                                          <p:spTgt spid="17"/>
                                        </p:tgtEl>
                                        <p:attrNameLst>
                                          <p:attrName>style.visibility</p:attrName>
                                        </p:attrNameLst>
                                      </p:cBhvr>
                                      <p:to>
                                        <p:strVal val="visible"/>
                                      </p:to>
                                    </p:set>
                                  </p:childTnLst>
                                </p:cTn>
                              </p:par>
                              <p:par>
                                <p:cTn id="88"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89" dur="8000" fill="hold"/>
                                        <p:tgtEl>
                                          <p:spTgt spid="17"/>
                                        </p:tgtEl>
                                        <p:attrNameLst>
                                          <p:attrName>ppt_x</p:attrName>
                                          <p:attrName>ppt_y</p:attrName>
                                        </p:attrNameLst>
                                      </p:cBhvr>
                                      <p:rCtr x="-56354" y="-62963"/>
                                    </p:animMotion>
                                  </p:childTnLst>
                                </p:cTn>
                              </p:par>
                              <p:par>
                                <p:cTn id="90" presetID="6" presetClass="emph" presetSubtype="0" fill="hold" grpId="1" nodeType="withEffect">
                                  <p:stCondLst>
                                    <p:cond delay="11000"/>
                                  </p:stCondLst>
                                  <p:childTnLst>
                                    <p:animScale>
                                      <p:cBhvr>
                                        <p:cTn id="91" dur="100" fill="hold"/>
                                        <p:tgtEl>
                                          <p:spTgt spid="17"/>
                                        </p:tgtEl>
                                      </p:cBhvr>
                                      <p:by x="150000" y="150000"/>
                                    </p:animScale>
                                  </p:childTnLst>
                                </p:cTn>
                              </p:par>
                              <p:par>
                                <p:cTn id="92" presetID="10" presetClass="exit" presetSubtype="0" fill="hold" grpId="2" nodeType="withEffect">
                                  <p:stCondLst>
                                    <p:cond delay="11000"/>
                                  </p:stCondLst>
                                  <p:childTnLst>
                                    <p:animEffect transition="out" filter="fade">
                                      <p:cBhvr>
                                        <p:cTn id="93" dur="100"/>
                                        <p:tgtEl>
                                          <p:spTgt spid="17"/>
                                        </p:tgtEl>
                                      </p:cBhvr>
                                    </p:animEffect>
                                    <p:set>
                                      <p:cBhvr>
                                        <p:cTn id="94" dur="1" fill="hold">
                                          <p:stCondLst>
                                            <p:cond delay="99"/>
                                          </p:stCondLst>
                                        </p:cTn>
                                        <p:tgtEl>
                                          <p:spTgt spid="17"/>
                                        </p:tgtEl>
                                        <p:attrNameLst>
                                          <p:attrName>style.visibility</p:attrName>
                                        </p:attrNameLst>
                                      </p:cBhvr>
                                      <p:to>
                                        <p:strVal val="hidden"/>
                                      </p:to>
                                    </p:set>
                                  </p:childTnLst>
                                </p:cTn>
                              </p:par>
                              <p:par>
                                <p:cTn id="95" presetID="1" presetClass="entr" presetSubtype="0" fill="hold" grpId="3" nodeType="withEffect">
                                  <p:stCondLst>
                                    <p:cond delay="1250"/>
                                  </p:stCondLst>
                                  <p:childTnLst>
                                    <p:set>
                                      <p:cBhvr>
                                        <p:cTn id="96" dur="1" fill="hold">
                                          <p:stCondLst>
                                            <p:cond delay="0"/>
                                          </p:stCondLst>
                                        </p:cTn>
                                        <p:tgtEl>
                                          <p:spTgt spid="18"/>
                                        </p:tgtEl>
                                        <p:attrNameLst>
                                          <p:attrName>style.visibility</p:attrName>
                                        </p:attrNameLst>
                                      </p:cBhvr>
                                      <p:to>
                                        <p:strVal val="visible"/>
                                      </p:to>
                                    </p:set>
                                  </p:childTnLst>
                                </p:cTn>
                              </p:par>
                              <p:par>
                                <p:cTn id="97"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98" dur="8000" fill="hold"/>
                                        <p:tgtEl>
                                          <p:spTgt spid="18"/>
                                        </p:tgtEl>
                                        <p:attrNameLst>
                                          <p:attrName>ppt_x</p:attrName>
                                          <p:attrName>ppt_y</p:attrName>
                                        </p:attrNameLst>
                                      </p:cBhvr>
                                      <p:rCtr x="-56354" y="-62963"/>
                                    </p:animMotion>
                                  </p:childTnLst>
                                </p:cTn>
                              </p:par>
                              <p:par>
                                <p:cTn id="99" presetID="6" presetClass="emph" presetSubtype="0" fill="hold" grpId="1" nodeType="withEffect">
                                  <p:stCondLst>
                                    <p:cond delay="9750"/>
                                  </p:stCondLst>
                                  <p:childTnLst>
                                    <p:animScale>
                                      <p:cBhvr>
                                        <p:cTn id="100" dur="100" fill="hold"/>
                                        <p:tgtEl>
                                          <p:spTgt spid="18"/>
                                        </p:tgtEl>
                                      </p:cBhvr>
                                      <p:by x="150000" y="150000"/>
                                    </p:animScale>
                                  </p:childTnLst>
                                </p:cTn>
                              </p:par>
                              <p:par>
                                <p:cTn id="101" presetID="10" presetClass="exit" presetSubtype="0" fill="hold" grpId="2" nodeType="withEffect">
                                  <p:stCondLst>
                                    <p:cond delay="9750"/>
                                  </p:stCondLst>
                                  <p:childTnLst>
                                    <p:animEffect transition="out" filter="fade">
                                      <p:cBhvr>
                                        <p:cTn id="102" dur="100"/>
                                        <p:tgtEl>
                                          <p:spTgt spid="18"/>
                                        </p:tgtEl>
                                      </p:cBhvr>
                                    </p:animEffect>
                                    <p:set>
                                      <p:cBhvr>
                                        <p:cTn id="103" dur="1" fill="hold">
                                          <p:stCondLst>
                                            <p:cond delay="99"/>
                                          </p:stCondLst>
                                        </p:cTn>
                                        <p:tgtEl>
                                          <p:spTgt spid="18"/>
                                        </p:tgtEl>
                                        <p:attrNameLst>
                                          <p:attrName>style.visibility</p:attrName>
                                        </p:attrNameLst>
                                      </p:cBhvr>
                                      <p:to>
                                        <p:strVal val="hidden"/>
                                      </p:to>
                                    </p:set>
                                  </p:childTnLst>
                                </p:cTn>
                              </p:par>
                              <p:par>
                                <p:cTn id="104" presetID="1" presetClass="entr" presetSubtype="0" fill="hold" grpId="3" nodeType="withEffect">
                                  <p:stCondLst>
                                    <p:cond delay="1750"/>
                                  </p:stCondLst>
                                  <p:childTnLst>
                                    <p:set>
                                      <p:cBhvr>
                                        <p:cTn id="105" dur="1" fill="hold">
                                          <p:stCondLst>
                                            <p:cond delay="0"/>
                                          </p:stCondLst>
                                        </p:cTn>
                                        <p:tgtEl>
                                          <p:spTgt spid="19"/>
                                        </p:tgtEl>
                                        <p:attrNameLst>
                                          <p:attrName>style.visibility</p:attrName>
                                        </p:attrNameLst>
                                      </p:cBhvr>
                                      <p:to>
                                        <p:strVal val="visible"/>
                                      </p:to>
                                    </p:set>
                                  </p:childTnLst>
                                </p:cTn>
                              </p:par>
                              <p:par>
                                <p:cTn id="106"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07" dur="8000" fill="hold"/>
                                        <p:tgtEl>
                                          <p:spTgt spid="19"/>
                                        </p:tgtEl>
                                        <p:attrNameLst>
                                          <p:attrName>ppt_x</p:attrName>
                                          <p:attrName>ppt_y</p:attrName>
                                        </p:attrNameLst>
                                      </p:cBhvr>
                                      <p:rCtr x="-56354" y="-62963"/>
                                    </p:animMotion>
                                  </p:childTnLst>
                                </p:cTn>
                              </p:par>
                              <p:par>
                                <p:cTn id="108" presetID="6" presetClass="emph" presetSubtype="0" fill="hold" grpId="1" nodeType="withEffect">
                                  <p:stCondLst>
                                    <p:cond delay="10250"/>
                                  </p:stCondLst>
                                  <p:childTnLst>
                                    <p:animScale>
                                      <p:cBhvr>
                                        <p:cTn id="109" dur="100" fill="hold"/>
                                        <p:tgtEl>
                                          <p:spTgt spid="19"/>
                                        </p:tgtEl>
                                      </p:cBhvr>
                                      <p:by x="150000" y="150000"/>
                                    </p:animScale>
                                  </p:childTnLst>
                                </p:cTn>
                              </p:par>
                              <p:par>
                                <p:cTn id="110" presetID="10" presetClass="exit" presetSubtype="0" fill="hold" grpId="2" nodeType="withEffect">
                                  <p:stCondLst>
                                    <p:cond delay="10250"/>
                                  </p:stCondLst>
                                  <p:childTnLst>
                                    <p:animEffect transition="out" filter="fade">
                                      <p:cBhvr>
                                        <p:cTn id="111" dur="100"/>
                                        <p:tgtEl>
                                          <p:spTgt spid="19"/>
                                        </p:tgtEl>
                                      </p:cBhvr>
                                    </p:animEffect>
                                    <p:set>
                                      <p:cBhvr>
                                        <p:cTn id="112" dur="1" fill="hold">
                                          <p:stCondLst>
                                            <p:cond delay="99"/>
                                          </p:stCondLst>
                                        </p:cTn>
                                        <p:tgtEl>
                                          <p:spTgt spid="19"/>
                                        </p:tgtEl>
                                        <p:attrNameLst>
                                          <p:attrName>style.visibility</p:attrName>
                                        </p:attrNameLst>
                                      </p:cBhvr>
                                      <p:to>
                                        <p:strVal val="hidden"/>
                                      </p:to>
                                    </p:set>
                                  </p:childTnLst>
                                </p:cTn>
                              </p:par>
                              <p:par>
                                <p:cTn id="113" presetID="1" presetClass="entr" presetSubtype="0" fill="hold" grpId="3" nodeType="withEffect">
                                  <p:stCondLst>
                                    <p:cond delay="1250"/>
                                  </p:stCondLst>
                                  <p:childTnLst>
                                    <p:set>
                                      <p:cBhvr>
                                        <p:cTn id="114" dur="1" fill="hold">
                                          <p:stCondLst>
                                            <p:cond delay="0"/>
                                          </p:stCondLst>
                                        </p:cTn>
                                        <p:tgtEl>
                                          <p:spTgt spid="20"/>
                                        </p:tgtEl>
                                        <p:attrNameLst>
                                          <p:attrName>style.visibility</p:attrName>
                                        </p:attrNameLst>
                                      </p:cBhvr>
                                      <p:to>
                                        <p:strVal val="visible"/>
                                      </p:to>
                                    </p:set>
                                  </p:childTnLst>
                                </p:cTn>
                              </p:par>
                              <p:par>
                                <p:cTn id="115"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16" dur="8000" fill="hold"/>
                                        <p:tgtEl>
                                          <p:spTgt spid="20"/>
                                        </p:tgtEl>
                                        <p:attrNameLst>
                                          <p:attrName>ppt_x</p:attrName>
                                          <p:attrName>ppt_y</p:attrName>
                                        </p:attrNameLst>
                                      </p:cBhvr>
                                      <p:rCtr x="-56354" y="-62963"/>
                                    </p:animMotion>
                                  </p:childTnLst>
                                </p:cTn>
                              </p:par>
                              <p:par>
                                <p:cTn id="117" presetID="6" presetClass="emph" presetSubtype="0" fill="hold" grpId="1" nodeType="withEffect">
                                  <p:stCondLst>
                                    <p:cond delay="11250"/>
                                  </p:stCondLst>
                                  <p:childTnLst>
                                    <p:animScale>
                                      <p:cBhvr>
                                        <p:cTn id="118" dur="100" fill="hold"/>
                                        <p:tgtEl>
                                          <p:spTgt spid="20"/>
                                        </p:tgtEl>
                                      </p:cBhvr>
                                      <p:by x="150000" y="150000"/>
                                    </p:animScale>
                                  </p:childTnLst>
                                </p:cTn>
                              </p:par>
                              <p:par>
                                <p:cTn id="119" presetID="10" presetClass="exit" presetSubtype="0" fill="hold" grpId="2" nodeType="withEffect">
                                  <p:stCondLst>
                                    <p:cond delay="11250"/>
                                  </p:stCondLst>
                                  <p:childTnLst>
                                    <p:animEffect transition="out" filter="fade">
                                      <p:cBhvr>
                                        <p:cTn id="120" dur="100"/>
                                        <p:tgtEl>
                                          <p:spTgt spid="20"/>
                                        </p:tgtEl>
                                      </p:cBhvr>
                                    </p:animEffect>
                                    <p:set>
                                      <p:cBhvr>
                                        <p:cTn id="121" dur="1" fill="hold">
                                          <p:stCondLst>
                                            <p:cond delay="99"/>
                                          </p:stCondLst>
                                        </p:cTn>
                                        <p:tgtEl>
                                          <p:spTgt spid="20"/>
                                        </p:tgtEl>
                                        <p:attrNameLst>
                                          <p:attrName>style.visibility</p:attrName>
                                        </p:attrNameLst>
                                      </p:cBhvr>
                                      <p:to>
                                        <p:strVal val="hidden"/>
                                      </p:to>
                                    </p:set>
                                  </p:childTnLst>
                                </p:cTn>
                              </p:par>
                              <p:par>
                                <p:cTn id="122" presetID="1" presetClass="entr" presetSubtype="0" fill="hold" grpId="3" nodeType="withEffect">
                                  <p:stCondLst>
                                    <p:cond delay="1750"/>
                                  </p:stCondLst>
                                  <p:childTnLst>
                                    <p:set>
                                      <p:cBhvr>
                                        <p:cTn id="123" dur="1" fill="hold">
                                          <p:stCondLst>
                                            <p:cond delay="0"/>
                                          </p:stCondLst>
                                        </p:cTn>
                                        <p:tgtEl>
                                          <p:spTgt spid="21"/>
                                        </p:tgtEl>
                                        <p:attrNameLst>
                                          <p:attrName>style.visibility</p:attrName>
                                        </p:attrNameLst>
                                      </p:cBhvr>
                                      <p:to>
                                        <p:strVal val="visible"/>
                                      </p:to>
                                    </p:set>
                                  </p:childTnLst>
                                </p:cTn>
                              </p:par>
                              <p:par>
                                <p:cTn id="124"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25" dur="8000" fill="hold"/>
                                        <p:tgtEl>
                                          <p:spTgt spid="21"/>
                                        </p:tgtEl>
                                        <p:attrNameLst>
                                          <p:attrName>ppt_x</p:attrName>
                                          <p:attrName>ppt_y</p:attrName>
                                        </p:attrNameLst>
                                      </p:cBhvr>
                                      <p:rCtr x="-56354" y="-62963"/>
                                    </p:animMotion>
                                  </p:childTnLst>
                                </p:cTn>
                              </p:par>
                              <p:par>
                                <p:cTn id="126" presetID="6" presetClass="emph" presetSubtype="0" fill="hold" grpId="1" nodeType="withEffect">
                                  <p:stCondLst>
                                    <p:cond delay="11750"/>
                                  </p:stCondLst>
                                  <p:childTnLst>
                                    <p:animScale>
                                      <p:cBhvr>
                                        <p:cTn id="127" dur="100" fill="hold"/>
                                        <p:tgtEl>
                                          <p:spTgt spid="21"/>
                                        </p:tgtEl>
                                      </p:cBhvr>
                                      <p:by x="150000" y="150000"/>
                                    </p:animScale>
                                  </p:childTnLst>
                                </p:cTn>
                              </p:par>
                              <p:par>
                                <p:cTn id="128" presetID="10" presetClass="exit" presetSubtype="0" fill="hold" grpId="2" nodeType="withEffect">
                                  <p:stCondLst>
                                    <p:cond delay="11750"/>
                                  </p:stCondLst>
                                  <p:childTnLst>
                                    <p:animEffect transition="out" filter="fade">
                                      <p:cBhvr>
                                        <p:cTn id="129" dur="100"/>
                                        <p:tgtEl>
                                          <p:spTgt spid="21"/>
                                        </p:tgtEl>
                                      </p:cBhvr>
                                    </p:animEffect>
                                    <p:set>
                                      <p:cBhvr>
                                        <p:cTn id="130" dur="1" fill="hold">
                                          <p:stCondLst>
                                            <p:cond delay="99"/>
                                          </p:stCondLst>
                                        </p:cTn>
                                        <p:tgtEl>
                                          <p:spTgt spid="21"/>
                                        </p:tgtEl>
                                        <p:attrNameLst>
                                          <p:attrName>style.visibility</p:attrName>
                                        </p:attrNameLst>
                                      </p:cBhvr>
                                      <p:to>
                                        <p:strVal val="hidden"/>
                                      </p:to>
                                    </p:set>
                                  </p:childTnLst>
                                </p:cTn>
                              </p:par>
                              <p:par>
                                <p:cTn id="131" presetID="1" presetClass="entr" presetSubtype="0" fill="hold" grpId="3" nodeType="withEffect">
                                  <p:stCondLst>
                                    <p:cond delay="1250"/>
                                  </p:stCondLst>
                                  <p:childTnLst>
                                    <p:set>
                                      <p:cBhvr>
                                        <p:cTn id="132" dur="1" fill="hold">
                                          <p:stCondLst>
                                            <p:cond delay="0"/>
                                          </p:stCondLst>
                                        </p:cTn>
                                        <p:tgtEl>
                                          <p:spTgt spid="22"/>
                                        </p:tgtEl>
                                        <p:attrNameLst>
                                          <p:attrName>style.visibility</p:attrName>
                                        </p:attrNameLst>
                                      </p:cBhvr>
                                      <p:to>
                                        <p:strVal val="visible"/>
                                      </p:to>
                                    </p:set>
                                  </p:childTnLst>
                                </p:cTn>
                              </p:par>
                              <p:par>
                                <p:cTn id="133"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34" dur="8000" fill="hold"/>
                                        <p:tgtEl>
                                          <p:spTgt spid="22"/>
                                        </p:tgtEl>
                                        <p:attrNameLst>
                                          <p:attrName>ppt_x</p:attrName>
                                          <p:attrName>ppt_y</p:attrName>
                                        </p:attrNameLst>
                                      </p:cBhvr>
                                      <p:rCtr x="-56354" y="-62963"/>
                                    </p:animMotion>
                                  </p:childTnLst>
                                </p:cTn>
                              </p:par>
                              <p:par>
                                <p:cTn id="135" presetID="6" presetClass="emph" presetSubtype="0" fill="hold" grpId="1" nodeType="withEffect">
                                  <p:stCondLst>
                                    <p:cond delay="11750"/>
                                  </p:stCondLst>
                                  <p:childTnLst>
                                    <p:animScale>
                                      <p:cBhvr>
                                        <p:cTn id="136" dur="100" fill="hold"/>
                                        <p:tgtEl>
                                          <p:spTgt spid="22"/>
                                        </p:tgtEl>
                                      </p:cBhvr>
                                      <p:by x="150000" y="150000"/>
                                    </p:animScale>
                                  </p:childTnLst>
                                </p:cTn>
                              </p:par>
                              <p:par>
                                <p:cTn id="137" presetID="10" presetClass="exit" presetSubtype="0" fill="hold" grpId="2" nodeType="withEffect">
                                  <p:stCondLst>
                                    <p:cond delay="11750"/>
                                  </p:stCondLst>
                                  <p:childTnLst>
                                    <p:animEffect transition="out" filter="fade">
                                      <p:cBhvr>
                                        <p:cTn id="138" dur="100"/>
                                        <p:tgtEl>
                                          <p:spTgt spid="22"/>
                                        </p:tgtEl>
                                      </p:cBhvr>
                                    </p:animEffect>
                                    <p:set>
                                      <p:cBhvr>
                                        <p:cTn id="139" dur="1" fill="hold">
                                          <p:stCondLst>
                                            <p:cond delay="99"/>
                                          </p:stCondLst>
                                        </p:cTn>
                                        <p:tgtEl>
                                          <p:spTgt spid="22"/>
                                        </p:tgtEl>
                                        <p:attrNameLst>
                                          <p:attrName>style.visibility</p:attrName>
                                        </p:attrNameLst>
                                      </p:cBhvr>
                                      <p:to>
                                        <p:strVal val="hidden"/>
                                      </p:to>
                                    </p:set>
                                  </p:childTnLst>
                                </p:cTn>
                              </p:par>
                              <p:par>
                                <p:cTn id="140" presetID="1" presetClass="entr" presetSubtype="0" fill="hold" grpId="3" nodeType="withEffect">
                                  <p:stCondLst>
                                    <p:cond delay="1750"/>
                                  </p:stCondLst>
                                  <p:childTnLst>
                                    <p:set>
                                      <p:cBhvr>
                                        <p:cTn id="141" dur="1" fill="hold">
                                          <p:stCondLst>
                                            <p:cond delay="0"/>
                                          </p:stCondLst>
                                        </p:cTn>
                                        <p:tgtEl>
                                          <p:spTgt spid="23"/>
                                        </p:tgtEl>
                                        <p:attrNameLst>
                                          <p:attrName>style.visibility</p:attrName>
                                        </p:attrNameLst>
                                      </p:cBhvr>
                                      <p:to>
                                        <p:strVal val="visible"/>
                                      </p:to>
                                    </p:set>
                                  </p:childTnLst>
                                </p:cTn>
                              </p:par>
                              <p:par>
                                <p:cTn id="142"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43" dur="8000" fill="hold"/>
                                        <p:tgtEl>
                                          <p:spTgt spid="23"/>
                                        </p:tgtEl>
                                        <p:attrNameLst>
                                          <p:attrName>ppt_x</p:attrName>
                                          <p:attrName>ppt_y</p:attrName>
                                        </p:attrNameLst>
                                      </p:cBhvr>
                                      <p:rCtr x="-56354" y="-62963"/>
                                    </p:animMotion>
                                  </p:childTnLst>
                                </p:cTn>
                              </p:par>
                              <p:par>
                                <p:cTn id="144" presetID="6" presetClass="emph" presetSubtype="0" fill="hold" grpId="1" nodeType="withEffect">
                                  <p:stCondLst>
                                    <p:cond delay="12000"/>
                                  </p:stCondLst>
                                  <p:childTnLst>
                                    <p:animScale>
                                      <p:cBhvr>
                                        <p:cTn id="145" dur="100" fill="hold"/>
                                        <p:tgtEl>
                                          <p:spTgt spid="23"/>
                                        </p:tgtEl>
                                      </p:cBhvr>
                                      <p:by x="150000" y="150000"/>
                                    </p:animScale>
                                  </p:childTnLst>
                                </p:cTn>
                              </p:par>
                              <p:par>
                                <p:cTn id="146" presetID="10" presetClass="exit" presetSubtype="0" fill="hold" grpId="2" nodeType="withEffect">
                                  <p:stCondLst>
                                    <p:cond delay="12000"/>
                                  </p:stCondLst>
                                  <p:childTnLst>
                                    <p:animEffect transition="out" filter="fade">
                                      <p:cBhvr>
                                        <p:cTn id="147" dur="100"/>
                                        <p:tgtEl>
                                          <p:spTgt spid="23"/>
                                        </p:tgtEl>
                                      </p:cBhvr>
                                    </p:animEffect>
                                    <p:set>
                                      <p:cBhvr>
                                        <p:cTn id="148" dur="1" fill="hold">
                                          <p:stCondLst>
                                            <p:cond delay="99"/>
                                          </p:stCondLst>
                                        </p:cTn>
                                        <p:tgtEl>
                                          <p:spTgt spid="23"/>
                                        </p:tgtEl>
                                        <p:attrNameLst>
                                          <p:attrName>style.visibility</p:attrName>
                                        </p:attrNameLst>
                                      </p:cBhvr>
                                      <p:to>
                                        <p:strVal val="hidden"/>
                                      </p:to>
                                    </p:set>
                                  </p:childTnLst>
                                </p:cTn>
                              </p:par>
                              <p:par>
                                <p:cTn id="149" presetID="1" presetClass="entr" presetSubtype="0" fill="hold" grpId="3" nodeType="withEffect">
                                  <p:stCondLst>
                                    <p:cond delay="1250"/>
                                  </p:stCondLst>
                                  <p:childTnLst>
                                    <p:set>
                                      <p:cBhvr>
                                        <p:cTn id="150" dur="1" fill="hold">
                                          <p:stCondLst>
                                            <p:cond delay="0"/>
                                          </p:stCondLst>
                                        </p:cTn>
                                        <p:tgtEl>
                                          <p:spTgt spid="24"/>
                                        </p:tgtEl>
                                        <p:attrNameLst>
                                          <p:attrName>style.visibility</p:attrName>
                                        </p:attrNameLst>
                                      </p:cBhvr>
                                      <p:to>
                                        <p:strVal val="visible"/>
                                      </p:to>
                                    </p:set>
                                  </p:childTnLst>
                                </p:cTn>
                              </p:par>
                              <p:par>
                                <p:cTn id="151"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52" dur="8000" fill="hold"/>
                                        <p:tgtEl>
                                          <p:spTgt spid="24"/>
                                        </p:tgtEl>
                                        <p:attrNameLst>
                                          <p:attrName>ppt_x</p:attrName>
                                          <p:attrName>ppt_y</p:attrName>
                                        </p:attrNameLst>
                                      </p:cBhvr>
                                      <p:rCtr x="-56354" y="-62963"/>
                                    </p:animMotion>
                                  </p:childTnLst>
                                </p:cTn>
                              </p:par>
                              <p:par>
                                <p:cTn id="153" presetID="6" presetClass="emph" presetSubtype="0" fill="hold" grpId="1" nodeType="withEffect">
                                  <p:stCondLst>
                                    <p:cond delay="12250"/>
                                  </p:stCondLst>
                                  <p:childTnLst>
                                    <p:animScale>
                                      <p:cBhvr>
                                        <p:cTn id="154" dur="100" fill="hold"/>
                                        <p:tgtEl>
                                          <p:spTgt spid="24"/>
                                        </p:tgtEl>
                                      </p:cBhvr>
                                      <p:by x="150000" y="150000"/>
                                    </p:animScale>
                                  </p:childTnLst>
                                </p:cTn>
                              </p:par>
                              <p:par>
                                <p:cTn id="155" presetID="10" presetClass="exit" presetSubtype="0" fill="hold" grpId="2" nodeType="withEffect">
                                  <p:stCondLst>
                                    <p:cond delay="12250"/>
                                  </p:stCondLst>
                                  <p:childTnLst>
                                    <p:animEffect transition="out" filter="fade">
                                      <p:cBhvr>
                                        <p:cTn id="156" dur="100"/>
                                        <p:tgtEl>
                                          <p:spTgt spid="24"/>
                                        </p:tgtEl>
                                      </p:cBhvr>
                                    </p:animEffect>
                                    <p:set>
                                      <p:cBhvr>
                                        <p:cTn id="157" dur="1" fill="hold">
                                          <p:stCondLst>
                                            <p:cond delay="99"/>
                                          </p:stCondLst>
                                        </p:cTn>
                                        <p:tgtEl>
                                          <p:spTgt spid="24"/>
                                        </p:tgtEl>
                                        <p:attrNameLst>
                                          <p:attrName>style.visibility</p:attrName>
                                        </p:attrNameLst>
                                      </p:cBhvr>
                                      <p:to>
                                        <p:strVal val="hidden"/>
                                      </p:to>
                                    </p:set>
                                  </p:childTnLst>
                                </p:cTn>
                              </p:par>
                              <p:par>
                                <p:cTn id="158" presetID="1" presetClass="entr" presetSubtype="0" fill="hold" grpId="3" nodeType="withEffect">
                                  <p:stCondLst>
                                    <p:cond delay="1750"/>
                                  </p:stCondLst>
                                  <p:childTnLst>
                                    <p:set>
                                      <p:cBhvr>
                                        <p:cTn id="159" dur="1" fill="hold">
                                          <p:stCondLst>
                                            <p:cond delay="0"/>
                                          </p:stCondLst>
                                        </p:cTn>
                                        <p:tgtEl>
                                          <p:spTgt spid="25"/>
                                        </p:tgtEl>
                                        <p:attrNameLst>
                                          <p:attrName>style.visibility</p:attrName>
                                        </p:attrNameLst>
                                      </p:cBhvr>
                                      <p:to>
                                        <p:strVal val="visible"/>
                                      </p:to>
                                    </p:set>
                                  </p:childTnLst>
                                </p:cTn>
                              </p:par>
                              <p:par>
                                <p:cTn id="160"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61" dur="8000" fill="hold"/>
                                        <p:tgtEl>
                                          <p:spTgt spid="25"/>
                                        </p:tgtEl>
                                        <p:attrNameLst>
                                          <p:attrName>ppt_x</p:attrName>
                                          <p:attrName>ppt_y</p:attrName>
                                        </p:attrNameLst>
                                      </p:cBhvr>
                                      <p:rCtr x="-56354" y="-62963"/>
                                    </p:animMotion>
                                  </p:childTnLst>
                                </p:cTn>
                              </p:par>
                              <p:par>
                                <p:cTn id="162" presetID="6" presetClass="emph" presetSubtype="0" fill="hold" grpId="1" nodeType="withEffect">
                                  <p:stCondLst>
                                    <p:cond delay="12750"/>
                                  </p:stCondLst>
                                  <p:childTnLst>
                                    <p:animScale>
                                      <p:cBhvr>
                                        <p:cTn id="163" dur="100" fill="hold"/>
                                        <p:tgtEl>
                                          <p:spTgt spid="25"/>
                                        </p:tgtEl>
                                      </p:cBhvr>
                                      <p:by x="150000" y="150000"/>
                                    </p:animScale>
                                  </p:childTnLst>
                                </p:cTn>
                              </p:par>
                              <p:par>
                                <p:cTn id="164" presetID="10" presetClass="exit" presetSubtype="0" fill="hold" grpId="2" nodeType="withEffect">
                                  <p:stCondLst>
                                    <p:cond delay="12750"/>
                                  </p:stCondLst>
                                  <p:childTnLst>
                                    <p:animEffect transition="out" filter="fade">
                                      <p:cBhvr>
                                        <p:cTn id="165" dur="100"/>
                                        <p:tgtEl>
                                          <p:spTgt spid="25"/>
                                        </p:tgtEl>
                                      </p:cBhvr>
                                    </p:animEffect>
                                    <p:set>
                                      <p:cBhvr>
                                        <p:cTn id="166" dur="1" fill="hold">
                                          <p:stCondLst>
                                            <p:cond delay="99"/>
                                          </p:stCondLst>
                                        </p:cTn>
                                        <p:tgtEl>
                                          <p:spTgt spid="25"/>
                                        </p:tgtEl>
                                        <p:attrNameLst>
                                          <p:attrName>style.visibility</p:attrName>
                                        </p:attrNameLst>
                                      </p:cBhvr>
                                      <p:to>
                                        <p:strVal val="hidden"/>
                                      </p:to>
                                    </p:set>
                                  </p:childTnLst>
                                </p:cTn>
                              </p:par>
                              <p:par>
                                <p:cTn id="167" presetID="1" presetClass="entr" presetSubtype="0" fill="hold" grpId="3" nodeType="withEffect">
                                  <p:stCondLst>
                                    <p:cond delay="1250"/>
                                  </p:stCondLst>
                                  <p:childTnLst>
                                    <p:set>
                                      <p:cBhvr>
                                        <p:cTn id="168" dur="1" fill="hold">
                                          <p:stCondLst>
                                            <p:cond delay="0"/>
                                          </p:stCondLst>
                                        </p:cTn>
                                        <p:tgtEl>
                                          <p:spTgt spid="26"/>
                                        </p:tgtEl>
                                        <p:attrNameLst>
                                          <p:attrName>style.visibility</p:attrName>
                                        </p:attrNameLst>
                                      </p:cBhvr>
                                      <p:to>
                                        <p:strVal val="visible"/>
                                      </p:to>
                                    </p:set>
                                  </p:childTnLst>
                                </p:cTn>
                              </p:par>
                              <p:par>
                                <p:cTn id="169"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70" dur="8000" fill="hold"/>
                                        <p:tgtEl>
                                          <p:spTgt spid="26"/>
                                        </p:tgtEl>
                                        <p:attrNameLst>
                                          <p:attrName>ppt_x</p:attrName>
                                          <p:attrName>ppt_y</p:attrName>
                                        </p:attrNameLst>
                                      </p:cBhvr>
                                      <p:rCtr x="-56354" y="-62963"/>
                                    </p:animMotion>
                                  </p:childTnLst>
                                </p:cTn>
                              </p:par>
                              <p:par>
                                <p:cTn id="171" presetID="6" presetClass="emph" presetSubtype="0" fill="hold" grpId="1" nodeType="withEffect">
                                  <p:stCondLst>
                                    <p:cond delay="10250"/>
                                  </p:stCondLst>
                                  <p:childTnLst>
                                    <p:animScale>
                                      <p:cBhvr>
                                        <p:cTn id="172" dur="100" fill="hold"/>
                                        <p:tgtEl>
                                          <p:spTgt spid="26"/>
                                        </p:tgtEl>
                                      </p:cBhvr>
                                      <p:by x="150000" y="150000"/>
                                    </p:animScale>
                                  </p:childTnLst>
                                </p:cTn>
                              </p:par>
                              <p:par>
                                <p:cTn id="173" presetID="10" presetClass="exit" presetSubtype="0" fill="hold" grpId="2" nodeType="withEffect">
                                  <p:stCondLst>
                                    <p:cond delay="10250"/>
                                  </p:stCondLst>
                                  <p:childTnLst>
                                    <p:animEffect transition="out" filter="fade">
                                      <p:cBhvr>
                                        <p:cTn id="174" dur="100"/>
                                        <p:tgtEl>
                                          <p:spTgt spid="26"/>
                                        </p:tgtEl>
                                      </p:cBhvr>
                                    </p:animEffect>
                                    <p:set>
                                      <p:cBhvr>
                                        <p:cTn id="175" dur="1" fill="hold">
                                          <p:stCondLst>
                                            <p:cond delay="99"/>
                                          </p:stCondLst>
                                        </p:cTn>
                                        <p:tgtEl>
                                          <p:spTgt spid="26"/>
                                        </p:tgtEl>
                                        <p:attrNameLst>
                                          <p:attrName>style.visibility</p:attrName>
                                        </p:attrNameLst>
                                      </p:cBhvr>
                                      <p:to>
                                        <p:strVal val="hidden"/>
                                      </p:to>
                                    </p:set>
                                  </p:childTnLst>
                                </p:cTn>
                              </p:par>
                              <p:par>
                                <p:cTn id="176" presetID="1" presetClass="entr" presetSubtype="0" fill="hold" grpId="3" nodeType="withEffect">
                                  <p:stCondLst>
                                    <p:cond delay="1750"/>
                                  </p:stCondLst>
                                  <p:childTnLst>
                                    <p:set>
                                      <p:cBhvr>
                                        <p:cTn id="177" dur="1" fill="hold">
                                          <p:stCondLst>
                                            <p:cond delay="0"/>
                                          </p:stCondLst>
                                        </p:cTn>
                                        <p:tgtEl>
                                          <p:spTgt spid="27"/>
                                        </p:tgtEl>
                                        <p:attrNameLst>
                                          <p:attrName>style.visibility</p:attrName>
                                        </p:attrNameLst>
                                      </p:cBhvr>
                                      <p:to>
                                        <p:strVal val="visible"/>
                                      </p:to>
                                    </p:set>
                                  </p:childTnLst>
                                </p:cTn>
                              </p:par>
                              <p:par>
                                <p:cTn id="178"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79" dur="8000" fill="hold"/>
                                        <p:tgtEl>
                                          <p:spTgt spid="27"/>
                                        </p:tgtEl>
                                        <p:attrNameLst>
                                          <p:attrName>ppt_x</p:attrName>
                                          <p:attrName>ppt_y</p:attrName>
                                        </p:attrNameLst>
                                      </p:cBhvr>
                                      <p:rCtr x="-56354" y="-62963"/>
                                    </p:animMotion>
                                  </p:childTnLst>
                                </p:cTn>
                              </p:par>
                              <p:par>
                                <p:cTn id="180" presetID="6" presetClass="emph" presetSubtype="0" fill="hold" grpId="1" nodeType="withEffect">
                                  <p:stCondLst>
                                    <p:cond delay="11000"/>
                                  </p:stCondLst>
                                  <p:childTnLst>
                                    <p:animScale>
                                      <p:cBhvr>
                                        <p:cTn id="181" dur="100" fill="hold"/>
                                        <p:tgtEl>
                                          <p:spTgt spid="27"/>
                                        </p:tgtEl>
                                      </p:cBhvr>
                                      <p:by x="150000" y="150000"/>
                                    </p:animScale>
                                  </p:childTnLst>
                                </p:cTn>
                              </p:par>
                              <p:par>
                                <p:cTn id="182" presetID="10" presetClass="exit" presetSubtype="0" fill="hold" grpId="2" nodeType="withEffect">
                                  <p:stCondLst>
                                    <p:cond delay="11000"/>
                                  </p:stCondLst>
                                  <p:childTnLst>
                                    <p:animEffect transition="out" filter="fade">
                                      <p:cBhvr>
                                        <p:cTn id="183" dur="100"/>
                                        <p:tgtEl>
                                          <p:spTgt spid="27"/>
                                        </p:tgtEl>
                                      </p:cBhvr>
                                    </p:animEffect>
                                    <p:set>
                                      <p:cBhvr>
                                        <p:cTn id="184" dur="1" fill="hold">
                                          <p:stCondLst>
                                            <p:cond delay="99"/>
                                          </p:stCondLst>
                                        </p:cTn>
                                        <p:tgtEl>
                                          <p:spTgt spid="27"/>
                                        </p:tgtEl>
                                        <p:attrNameLst>
                                          <p:attrName>style.visibility</p:attrName>
                                        </p:attrNameLst>
                                      </p:cBhvr>
                                      <p:to>
                                        <p:strVal val="hidden"/>
                                      </p:to>
                                    </p:set>
                                  </p:childTnLst>
                                </p:cTn>
                              </p:par>
                              <p:par>
                                <p:cTn id="185" presetID="1" presetClass="entr" presetSubtype="0" fill="hold" grpId="3" nodeType="withEffect">
                                  <p:stCondLst>
                                    <p:cond delay="1250"/>
                                  </p:stCondLst>
                                  <p:childTnLst>
                                    <p:set>
                                      <p:cBhvr>
                                        <p:cTn id="186" dur="1" fill="hold">
                                          <p:stCondLst>
                                            <p:cond delay="0"/>
                                          </p:stCondLst>
                                        </p:cTn>
                                        <p:tgtEl>
                                          <p:spTgt spid="28"/>
                                        </p:tgtEl>
                                        <p:attrNameLst>
                                          <p:attrName>style.visibility</p:attrName>
                                        </p:attrNameLst>
                                      </p:cBhvr>
                                      <p:to>
                                        <p:strVal val="visible"/>
                                      </p:to>
                                    </p:set>
                                  </p:childTnLst>
                                </p:cTn>
                              </p:par>
                              <p:par>
                                <p:cTn id="187"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88" dur="8000" fill="hold"/>
                                        <p:tgtEl>
                                          <p:spTgt spid="28"/>
                                        </p:tgtEl>
                                        <p:attrNameLst>
                                          <p:attrName>ppt_x</p:attrName>
                                          <p:attrName>ppt_y</p:attrName>
                                        </p:attrNameLst>
                                      </p:cBhvr>
                                      <p:rCtr x="-56354" y="-62963"/>
                                    </p:animMotion>
                                  </p:childTnLst>
                                </p:cTn>
                              </p:par>
                              <p:par>
                                <p:cTn id="189" presetID="6" presetClass="emph" presetSubtype="0" fill="hold" grpId="1" nodeType="withEffect">
                                  <p:stCondLst>
                                    <p:cond delay="13000"/>
                                  </p:stCondLst>
                                  <p:childTnLst>
                                    <p:animScale>
                                      <p:cBhvr>
                                        <p:cTn id="190" dur="100" fill="hold"/>
                                        <p:tgtEl>
                                          <p:spTgt spid="28"/>
                                        </p:tgtEl>
                                      </p:cBhvr>
                                      <p:by x="150000" y="150000"/>
                                    </p:animScale>
                                  </p:childTnLst>
                                </p:cTn>
                              </p:par>
                              <p:par>
                                <p:cTn id="191" presetID="10" presetClass="exit" presetSubtype="0" fill="hold" grpId="2" nodeType="withEffect">
                                  <p:stCondLst>
                                    <p:cond delay="13000"/>
                                  </p:stCondLst>
                                  <p:childTnLst>
                                    <p:animEffect transition="out" filter="fade">
                                      <p:cBhvr>
                                        <p:cTn id="192" dur="100"/>
                                        <p:tgtEl>
                                          <p:spTgt spid="28"/>
                                        </p:tgtEl>
                                      </p:cBhvr>
                                    </p:animEffect>
                                    <p:set>
                                      <p:cBhvr>
                                        <p:cTn id="193" dur="1" fill="hold">
                                          <p:stCondLst>
                                            <p:cond delay="99"/>
                                          </p:stCondLst>
                                        </p:cTn>
                                        <p:tgtEl>
                                          <p:spTgt spid="28"/>
                                        </p:tgtEl>
                                        <p:attrNameLst>
                                          <p:attrName>style.visibility</p:attrName>
                                        </p:attrNameLst>
                                      </p:cBhvr>
                                      <p:to>
                                        <p:strVal val="hidden"/>
                                      </p:to>
                                    </p:set>
                                  </p:childTnLst>
                                </p:cTn>
                              </p:par>
                              <p:par>
                                <p:cTn id="194" presetID="1" presetClass="entr" presetSubtype="0" fill="hold" grpId="3" nodeType="withEffect">
                                  <p:stCondLst>
                                    <p:cond delay="1750"/>
                                  </p:stCondLst>
                                  <p:childTnLst>
                                    <p:set>
                                      <p:cBhvr>
                                        <p:cTn id="195" dur="1" fill="hold">
                                          <p:stCondLst>
                                            <p:cond delay="0"/>
                                          </p:stCondLst>
                                        </p:cTn>
                                        <p:tgtEl>
                                          <p:spTgt spid="29"/>
                                        </p:tgtEl>
                                        <p:attrNameLst>
                                          <p:attrName>style.visibility</p:attrName>
                                        </p:attrNameLst>
                                      </p:cBhvr>
                                      <p:to>
                                        <p:strVal val="visible"/>
                                      </p:to>
                                    </p:set>
                                  </p:childTnLst>
                                </p:cTn>
                              </p:par>
                              <p:par>
                                <p:cTn id="196"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97" dur="8000" fill="hold"/>
                                        <p:tgtEl>
                                          <p:spTgt spid="29"/>
                                        </p:tgtEl>
                                        <p:attrNameLst>
                                          <p:attrName>ppt_x</p:attrName>
                                          <p:attrName>ppt_y</p:attrName>
                                        </p:attrNameLst>
                                      </p:cBhvr>
                                      <p:rCtr x="-56354" y="-62963"/>
                                    </p:animMotion>
                                  </p:childTnLst>
                                </p:cTn>
                              </p:par>
                              <p:par>
                                <p:cTn id="198" presetID="6" presetClass="emph" presetSubtype="0" fill="hold" grpId="1" nodeType="withEffect">
                                  <p:stCondLst>
                                    <p:cond delay="13500"/>
                                  </p:stCondLst>
                                  <p:childTnLst>
                                    <p:animScale>
                                      <p:cBhvr>
                                        <p:cTn id="199" dur="100" fill="hold"/>
                                        <p:tgtEl>
                                          <p:spTgt spid="29"/>
                                        </p:tgtEl>
                                      </p:cBhvr>
                                      <p:by x="150000" y="150000"/>
                                    </p:animScale>
                                  </p:childTnLst>
                                </p:cTn>
                              </p:par>
                              <p:par>
                                <p:cTn id="200" presetID="10" presetClass="exit" presetSubtype="0" fill="hold" grpId="2" nodeType="withEffect">
                                  <p:stCondLst>
                                    <p:cond delay="13500"/>
                                  </p:stCondLst>
                                  <p:childTnLst>
                                    <p:animEffect transition="out" filter="fade">
                                      <p:cBhvr>
                                        <p:cTn id="201" dur="100"/>
                                        <p:tgtEl>
                                          <p:spTgt spid="29"/>
                                        </p:tgtEl>
                                      </p:cBhvr>
                                    </p:animEffect>
                                    <p:set>
                                      <p:cBhvr>
                                        <p:cTn id="202" dur="1" fill="hold">
                                          <p:stCondLst>
                                            <p:cond delay="99"/>
                                          </p:stCondLst>
                                        </p:cTn>
                                        <p:tgtEl>
                                          <p:spTgt spid="29"/>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2" presetClass="entr" presetSubtype="9" fill="hold" grpId="0" nodeType="clickEffect">
                                  <p:stCondLst>
                                    <p:cond delay="0"/>
                                  </p:stCondLst>
                                  <p:childTnLst>
                                    <p:set>
                                      <p:cBhvr>
                                        <p:cTn id="206" dur="1" fill="hold">
                                          <p:stCondLst>
                                            <p:cond delay="0"/>
                                          </p:stCondLst>
                                        </p:cTn>
                                        <p:tgtEl>
                                          <p:spTgt spid="31">
                                            <p:bg/>
                                          </p:spTgt>
                                        </p:tgtEl>
                                        <p:attrNameLst>
                                          <p:attrName>style.visibility</p:attrName>
                                        </p:attrNameLst>
                                      </p:cBhvr>
                                      <p:to>
                                        <p:strVal val="visible"/>
                                      </p:to>
                                    </p:set>
                                    <p:anim calcmode="lin" valueType="num">
                                      <p:cBhvr additive="base">
                                        <p:cTn id="207" dur="500" fill="hold"/>
                                        <p:tgtEl>
                                          <p:spTgt spid="31">
                                            <p:bg/>
                                          </p:spTgt>
                                        </p:tgtEl>
                                        <p:attrNameLst>
                                          <p:attrName>ppt_x</p:attrName>
                                        </p:attrNameLst>
                                      </p:cBhvr>
                                      <p:tavLst>
                                        <p:tav tm="0">
                                          <p:val>
                                            <p:strVal val="0-#ppt_w/2"/>
                                          </p:val>
                                        </p:tav>
                                        <p:tav tm="100000">
                                          <p:val>
                                            <p:strVal val="#ppt_x"/>
                                          </p:val>
                                        </p:tav>
                                      </p:tavLst>
                                    </p:anim>
                                    <p:anim calcmode="lin" valueType="num">
                                      <p:cBhvr additive="base">
                                        <p:cTn id="208" dur="500" fill="hold"/>
                                        <p:tgtEl>
                                          <p:spTgt spid="31">
                                            <p:bg/>
                                          </p:spTgt>
                                        </p:tgtEl>
                                        <p:attrNameLst>
                                          <p:attrName>ppt_y</p:attrName>
                                        </p:attrNameLst>
                                      </p:cBhvr>
                                      <p:tavLst>
                                        <p:tav tm="0">
                                          <p:val>
                                            <p:strVal val="0-#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9" fill="hold" grpId="0" nodeType="clickEffect">
                                  <p:stCondLst>
                                    <p:cond delay="0"/>
                                  </p:stCondLst>
                                  <p:childTnLst>
                                    <p:set>
                                      <p:cBhvr>
                                        <p:cTn id="212" dur="1" fill="hold">
                                          <p:stCondLst>
                                            <p:cond delay="0"/>
                                          </p:stCondLst>
                                        </p:cTn>
                                        <p:tgtEl>
                                          <p:spTgt spid="31">
                                            <p:txEl>
                                              <p:pRg st="0" end="0"/>
                                            </p:txEl>
                                          </p:spTgt>
                                        </p:tgtEl>
                                        <p:attrNameLst>
                                          <p:attrName>style.visibility</p:attrName>
                                        </p:attrNameLst>
                                      </p:cBhvr>
                                      <p:to>
                                        <p:strVal val="visible"/>
                                      </p:to>
                                    </p:set>
                                    <p:anim calcmode="lin" valueType="num">
                                      <p:cBhvr additive="base">
                                        <p:cTn id="21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14"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9" fill="hold" grpId="0" nodeType="clickEffect">
                                  <p:stCondLst>
                                    <p:cond delay="0"/>
                                  </p:stCondLst>
                                  <p:childTnLst>
                                    <p:set>
                                      <p:cBhvr>
                                        <p:cTn id="218" dur="1" fill="hold">
                                          <p:stCondLst>
                                            <p:cond delay="0"/>
                                          </p:stCondLst>
                                        </p:cTn>
                                        <p:tgtEl>
                                          <p:spTgt spid="31">
                                            <p:txEl>
                                              <p:pRg st="1" end="1"/>
                                            </p:txEl>
                                          </p:spTgt>
                                        </p:tgtEl>
                                        <p:attrNameLst>
                                          <p:attrName>style.visibility</p:attrName>
                                        </p:attrNameLst>
                                      </p:cBhvr>
                                      <p:to>
                                        <p:strVal val="visible"/>
                                      </p:to>
                                    </p:set>
                                    <p:anim calcmode="lin" valueType="num">
                                      <p:cBhvr additive="base">
                                        <p:cTn id="219" dur="500" fill="hold"/>
                                        <p:tgtEl>
                                          <p:spTgt spid="31">
                                            <p:txEl>
                                              <p:pRg st="1" end="1"/>
                                            </p:txEl>
                                          </p:spTgt>
                                        </p:tgtEl>
                                        <p:attrNameLst>
                                          <p:attrName>ppt_x</p:attrName>
                                        </p:attrNameLst>
                                      </p:cBhvr>
                                      <p:tavLst>
                                        <p:tav tm="0">
                                          <p:val>
                                            <p:strVal val="0-#ppt_w/2"/>
                                          </p:val>
                                        </p:tav>
                                        <p:tav tm="100000">
                                          <p:val>
                                            <p:strVal val="#ppt_x"/>
                                          </p:val>
                                        </p:tav>
                                      </p:tavLst>
                                    </p:anim>
                                    <p:anim calcmode="lin" valueType="num">
                                      <p:cBhvr additive="base">
                                        <p:cTn id="220" dur="500" fill="hold"/>
                                        <p:tgtEl>
                                          <p:spTgt spid="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9" fill="hold" grpId="0" nodeType="clickEffect">
                                  <p:stCondLst>
                                    <p:cond delay="0"/>
                                  </p:stCondLst>
                                  <p:childTnLst>
                                    <p:set>
                                      <p:cBhvr>
                                        <p:cTn id="224" dur="1" fill="hold">
                                          <p:stCondLst>
                                            <p:cond delay="0"/>
                                          </p:stCondLst>
                                        </p:cTn>
                                        <p:tgtEl>
                                          <p:spTgt spid="31">
                                            <p:txEl>
                                              <p:pRg st="2" end="2"/>
                                            </p:txEl>
                                          </p:spTgt>
                                        </p:tgtEl>
                                        <p:attrNameLst>
                                          <p:attrName>style.visibility</p:attrName>
                                        </p:attrNameLst>
                                      </p:cBhvr>
                                      <p:to>
                                        <p:strVal val="visible"/>
                                      </p:to>
                                    </p:set>
                                    <p:anim calcmode="lin" valueType="num">
                                      <p:cBhvr additive="base">
                                        <p:cTn id="225" dur="500" fill="hold"/>
                                        <p:tgtEl>
                                          <p:spTgt spid="31">
                                            <p:txEl>
                                              <p:pRg st="2" end="2"/>
                                            </p:txEl>
                                          </p:spTgt>
                                        </p:tgtEl>
                                        <p:attrNameLst>
                                          <p:attrName>ppt_x</p:attrName>
                                        </p:attrNameLst>
                                      </p:cBhvr>
                                      <p:tavLst>
                                        <p:tav tm="0">
                                          <p:val>
                                            <p:strVal val="0-#ppt_w/2"/>
                                          </p:val>
                                        </p:tav>
                                        <p:tav tm="100000">
                                          <p:val>
                                            <p:strVal val="#ppt_x"/>
                                          </p:val>
                                        </p:tav>
                                      </p:tavLst>
                                    </p:anim>
                                    <p:anim calcmode="lin" valueType="num">
                                      <p:cBhvr additive="base">
                                        <p:cTn id="226" dur="500" fill="hold"/>
                                        <p:tgtEl>
                                          <p:spTgt spid="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9" fill="hold" grpId="0" nodeType="clickEffect">
                                  <p:stCondLst>
                                    <p:cond delay="0"/>
                                  </p:stCondLst>
                                  <p:childTnLst>
                                    <p:set>
                                      <p:cBhvr>
                                        <p:cTn id="230" dur="1" fill="hold">
                                          <p:stCondLst>
                                            <p:cond delay="0"/>
                                          </p:stCondLst>
                                        </p:cTn>
                                        <p:tgtEl>
                                          <p:spTgt spid="31">
                                            <p:txEl>
                                              <p:pRg st="3" end="3"/>
                                            </p:txEl>
                                          </p:spTgt>
                                        </p:tgtEl>
                                        <p:attrNameLst>
                                          <p:attrName>style.visibility</p:attrName>
                                        </p:attrNameLst>
                                      </p:cBhvr>
                                      <p:to>
                                        <p:strVal val="visible"/>
                                      </p:to>
                                    </p:set>
                                    <p:anim calcmode="lin" valueType="num">
                                      <p:cBhvr additive="base">
                                        <p:cTn id="231" dur="500" fill="hold"/>
                                        <p:tgtEl>
                                          <p:spTgt spid="31">
                                            <p:txEl>
                                              <p:pRg st="3" end="3"/>
                                            </p:txEl>
                                          </p:spTgt>
                                        </p:tgtEl>
                                        <p:attrNameLst>
                                          <p:attrName>ppt_x</p:attrName>
                                        </p:attrNameLst>
                                      </p:cBhvr>
                                      <p:tavLst>
                                        <p:tav tm="0">
                                          <p:val>
                                            <p:strVal val="0-#ppt_w/2"/>
                                          </p:val>
                                        </p:tav>
                                        <p:tav tm="100000">
                                          <p:val>
                                            <p:strVal val="#ppt_x"/>
                                          </p:val>
                                        </p:tav>
                                      </p:tavLst>
                                    </p:anim>
                                    <p:anim calcmode="lin" valueType="num">
                                      <p:cBhvr additive="base">
                                        <p:cTn id="232" dur="500" fill="hold"/>
                                        <p:tgtEl>
                                          <p:spTgt spid="3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9" fill="hold" grpId="0" nodeType="clickEffect">
                                  <p:stCondLst>
                                    <p:cond delay="0"/>
                                  </p:stCondLst>
                                  <p:childTnLst>
                                    <p:set>
                                      <p:cBhvr>
                                        <p:cTn id="236" dur="1" fill="hold">
                                          <p:stCondLst>
                                            <p:cond delay="0"/>
                                          </p:stCondLst>
                                        </p:cTn>
                                        <p:tgtEl>
                                          <p:spTgt spid="31">
                                            <p:txEl>
                                              <p:pRg st="4" end="4"/>
                                            </p:txEl>
                                          </p:spTgt>
                                        </p:tgtEl>
                                        <p:attrNameLst>
                                          <p:attrName>style.visibility</p:attrName>
                                        </p:attrNameLst>
                                      </p:cBhvr>
                                      <p:to>
                                        <p:strVal val="visible"/>
                                      </p:to>
                                    </p:set>
                                    <p:anim calcmode="lin" valueType="num">
                                      <p:cBhvr additive="base">
                                        <p:cTn id="237" dur="500" fill="hold"/>
                                        <p:tgtEl>
                                          <p:spTgt spid="31">
                                            <p:txEl>
                                              <p:pRg st="4" end="4"/>
                                            </p:txEl>
                                          </p:spTgt>
                                        </p:tgtEl>
                                        <p:attrNameLst>
                                          <p:attrName>ppt_x</p:attrName>
                                        </p:attrNameLst>
                                      </p:cBhvr>
                                      <p:tavLst>
                                        <p:tav tm="0">
                                          <p:val>
                                            <p:strVal val="0-#ppt_w/2"/>
                                          </p:val>
                                        </p:tav>
                                        <p:tav tm="100000">
                                          <p:val>
                                            <p:strVal val="#ppt_x"/>
                                          </p:val>
                                        </p:tav>
                                      </p:tavLst>
                                    </p:anim>
                                    <p:anim calcmode="lin" valueType="num">
                                      <p:cBhvr additive="base">
                                        <p:cTn id="238" dur="500" fill="hold"/>
                                        <p:tgtEl>
                                          <p:spTgt spid="3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6" animBg="1"/>
      <p:bldP spid="8" grpId="17" animBg="1"/>
      <p:bldP spid="8" grpId="18" animBg="1"/>
      <p:bldP spid="8" grpId="19" animBg="1"/>
      <p:bldP spid="8" grpId="20" animBg="1"/>
      <p:bldP spid="8" grpId="21" animBg="1"/>
      <p:bldP spid="8" grpId="22" animBg="1"/>
      <p:bldP spid="8" grpId="23" animBg="1"/>
      <p:bldP spid="8" grpId="24" animBg="1"/>
      <p:bldP spid="8" grpId="25" animBg="1"/>
      <p:bldP spid="8" grpId="26" animBg="1"/>
      <p:bldP spid="8" grpId="27" animBg="1"/>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9" grpId="10" animBg="1"/>
      <p:bldP spid="9" grpId="11" animBg="1"/>
      <p:bldP spid="9" grpId="16" animBg="1"/>
      <p:bldP spid="9" grpId="17" animBg="1"/>
      <p:bldP spid="9" grpId="18" animBg="1"/>
      <p:bldP spid="9" grpId="19" animBg="1"/>
      <p:bldP spid="9" grpId="20" animBg="1"/>
      <p:bldP spid="9" grpId="21" animBg="1"/>
      <p:bldP spid="9" grpId="22" animBg="1"/>
      <p:bldP spid="9" grpId="23" animBg="1"/>
      <p:bldP spid="9" grpId="24" animBg="1"/>
      <p:bldP spid="9" grpId="25" animBg="1"/>
      <p:bldP spid="9" grpId="26" animBg="1"/>
      <p:bldP spid="9" grpId="27"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10" grpId="11" animBg="1"/>
      <p:bldP spid="10" grpId="16" animBg="1"/>
      <p:bldP spid="10" grpId="17" animBg="1"/>
      <p:bldP spid="10" grpId="18" animBg="1"/>
      <p:bldP spid="10" grpId="19" animBg="1"/>
      <p:bldP spid="10" grpId="20" animBg="1"/>
      <p:bldP spid="10" grpId="21" animBg="1"/>
      <p:bldP spid="10" grpId="22" animBg="1"/>
      <p:bldP spid="10" grpId="23" animBg="1"/>
      <p:bldP spid="10" grpId="24" animBg="1"/>
      <p:bldP spid="10" grpId="25" animBg="1"/>
      <p:bldP spid="10" grpId="26" animBg="1"/>
      <p:bldP spid="10" grpId="27" animBg="1"/>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1" grpId="11" animBg="1"/>
      <p:bldP spid="11" grpId="16" animBg="1"/>
      <p:bldP spid="11" grpId="17" animBg="1"/>
      <p:bldP spid="11" grpId="18" animBg="1"/>
      <p:bldP spid="11" grpId="19" animBg="1"/>
      <p:bldP spid="11" grpId="20" animBg="1"/>
      <p:bldP spid="11" grpId="21" animBg="1"/>
      <p:bldP spid="11" grpId="22" animBg="1"/>
      <p:bldP spid="11" grpId="23" animBg="1"/>
      <p:bldP spid="11" grpId="24" animBg="1"/>
      <p:bldP spid="11" grpId="25" animBg="1"/>
      <p:bldP spid="11" grpId="26" animBg="1"/>
      <p:bldP spid="11" grpId="27"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2" grpId="10" animBg="1"/>
      <p:bldP spid="12" grpId="11" animBg="1"/>
      <p:bldP spid="12" grpId="16" animBg="1"/>
      <p:bldP spid="12" grpId="17" animBg="1"/>
      <p:bldP spid="12" grpId="18" animBg="1"/>
      <p:bldP spid="12" grpId="19" animBg="1"/>
      <p:bldP spid="12" grpId="20" animBg="1"/>
      <p:bldP spid="12" grpId="21" animBg="1"/>
      <p:bldP spid="12" grpId="22" animBg="1"/>
      <p:bldP spid="12" grpId="23" animBg="1"/>
      <p:bldP spid="12" grpId="24" animBg="1"/>
      <p:bldP spid="12" grpId="25" animBg="1"/>
      <p:bldP spid="12" grpId="26" animBg="1"/>
      <p:bldP spid="12" grpId="27"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6" animBg="1"/>
      <p:bldP spid="13" grpId="17" animBg="1"/>
      <p:bldP spid="13" grpId="18" animBg="1"/>
      <p:bldP spid="13" grpId="19" animBg="1"/>
      <p:bldP spid="13" grpId="20" animBg="1"/>
      <p:bldP spid="13" grpId="21" animBg="1"/>
      <p:bldP spid="13" grpId="22" animBg="1"/>
      <p:bldP spid="13" grpId="23" animBg="1"/>
      <p:bldP spid="13" grpId="24" animBg="1"/>
      <p:bldP spid="13" grpId="25" animBg="1"/>
      <p:bldP spid="13" grpId="26" animBg="1"/>
      <p:bldP spid="13" grpId="27" animBg="1"/>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P spid="14" grpId="10" animBg="1"/>
      <p:bldP spid="14" grpId="11" animBg="1"/>
      <p:bldP spid="14" grpId="16" animBg="1"/>
      <p:bldP spid="14" grpId="17" animBg="1"/>
      <p:bldP spid="14" grpId="18" animBg="1"/>
      <p:bldP spid="14" grpId="19" animBg="1"/>
      <p:bldP spid="14" grpId="20" animBg="1"/>
      <p:bldP spid="14" grpId="21" animBg="1"/>
      <p:bldP spid="14" grpId="22" animBg="1"/>
      <p:bldP spid="14" grpId="23" animBg="1"/>
      <p:bldP spid="14" grpId="24" animBg="1"/>
      <p:bldP spid="14" grpId="25" animBg="1"/>
      <p:bldP spid="14" grpId="26" animBg="1"/>
      <p:bldP spid="14" grpId="27"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5" grpId="10" animBg="1"/>
      <p:bldP spid="15" grpId="11" animBg="1"/>
      <p:bldP spid="15" grpId="16" animBg="1"/>
      <p:bldP spid="15" grpId="17" animBg="1"/>
      <p:bldP spid="15" grpId="18" animBg="1"/>
      <p:bldP spid="15" grpId="19" animBg="1"/>
      <p:bldP spid="15" grpId="20" animBg="1"/>
      <p:bldP spid="15" grpId="21" animBg="1"/>
      <p:bldP spid="15" grpId="22" animBg="1"/>
      <p:bldP spid="15" grpId="23" animBg="1"/>
      <p:bldP spid="15" grpId="24" animBg="1"/>
      <p:bldP spid="15" grpId="25" animBg="1"/>
      <p:bldP spid="15" grpId="26" animBg="1"/>
      <p:bldP spid="15" grpId="27"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6" grpId="10" animBg="1"/>
      <p:bldP spid="16" grpId="11" animBg="1"/>
      <p:bldP spid="16" grpId="16" animBg="1"/>
      <p:bldP spid="16" grpId="17" animBg="1"/>
      <p:bldP spid="16" grpId="18" animBg="1"/>
      <p:bldP spid="16" grpId="19" animBg="1"/>
      <p:bldP spid="16" grpId="20" animBg="1"/>
      <p:bldP spid="16" grpId="21" animBg="1"/>
      <p:bldP spid="16" grpId="22" animBg="1"/>
      <p:bldP spid="16" grpId="23" animBg="1"/>
      <p:bldP spid="16" grpId="24" animBg="1"/>
      <p:bldP spid="16" grpId="25" animBg="1"/>
      <p:bldP spid="16" grpId="26" animBg="1"/>
      <p:bldP spid="16" grpId="27"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7" grpId="16" animBg="1"/>
      <p:bldP spid="17" grpId="17" animBg="1"/>
      <p:bldP spid="17" grpId="18" animBg="1"/>
      <p:bldP spid="17" grpId="19" animBg="1"/>
      <p:bldP spid="17" grpId="20" animBg="1"/>
      <p:bldP spid="17" grpId="21" animBg="1"/>
      <p:bldP spid="17" grpId="22" animBg="1"/>
      <p:bldP spid="17" grpId="23" animBg="1"/>
      <p:bldP spid="17" grpId="24" animBg="1"/>
      <p:bldP spid="17" grpId="25" animBg="1"/>
      <p:bldP spid="17" grpId="26" animBg="1"/>
      <p:bldP spid="17" grpId="27"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6" animBg="1"/>
      <p:bldP spid="18" grpId="17" animBg="1"/>
      <p:bldP spid="18" grpId="18" animBg="1"/>
      <p:bldP spid="18" grpId="19" animBg="1"/>
      <p:bldP spid="18" grpId="20" animBg="1"/>
      <p:bldP spid="18" grpId="21" animBg="1"/>
      <p:bldP spid="18" grpId="22" animBg="1"/>
      <p:bldP spid="18" grpId="23" animBg="1"/>
      <p:bldP spid="18" grpId="24" animBg="1"/>
      <p:bldP spid="18" grpId="25" animBg="1"/>
      <p:bldP spid="18" grpId="26" animBg="1"/>
      <p:bldP spid="18" grpId="27" animBg="1"/>
      <p:bldP spid="19" grpId="0" animBg="1"/>
      <p:bldP spid="19" grpId="1" animBg="1"/>
      <p:bldP spid="19" grpId="2" animBg="1"/>
      <p:bldP spid="19" grpId="3" animBg="1"/>
      <p:bldP spid="19" grpId="4" animBg="1"/>
      <p:bldP spid="19" grpId="5" animBg="1"/>
      <p:bldP spid="19" grpId="6" animBg="1"/>
      <p:bldP spid="19" grpId="7" animBg="1"/>
      <p:bldP spid="19" grpId="8" animBg="1"/>
      <p:bldP spid="19" grpId="9" animBg="1"/>
      <p:bldP spid="19" grpId="10" animBg="1"/>
      <p:bldP spid="19" grpId="11" animBg="1"/>
      <p:bldP spid="19" grpId="16" animBg="1"/>
      <p:bldP spid="19" grpId="17" animBg="1"/>
      <p:bldP spid="19" grpId="18" animBg="1"/>
      <p:bldP spid="19" grpId="19" animBg="1"/>
      <p:bldP spid="19" grpId="20" animBg="1"/>
      <p:bldP spid="19" grpId="21" animBg="1"/>
      <p:bldP spid="19" grpId="22" animBg="1"/>
      <p:bldP spid="19" grpId="23" animBg="1"/>
      <p:bldP spid="19" grpId="24" animBg="1"/>
      <p:bldP spid="19" grpId="25" animBg="1"/>
      <p:bldP spid="19" grpId="26" animBg="1"/>
      <p:bldP spid="19" grpId="27"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0" grpId="10" animBg="1"/>
      <p:bldP spid="20" grpId="11" animBg="1"/>
      <p:bldP spid="20" grpId="16" animBg="1"/>
      <p:bldP spid="20" grpId="17" animBg="1"/>
      <p:bldP spid="20" grpId="18" animBg="1"/>
      <p:bldP spid="20" grpId="19" animBg="1"/>
      <p:bldP spid="20" grpId="20" animBg="1"/>
      <p:bldP spid="20" grpId="21" animBg="1"/>
      <p:bldP spid="20" grpId="22" animBg="1"/>
      <p:bldP spid="20" grpId="23" animBg="1"/>
      <p:bldP spid="20" grpId="24" animBg="1"/>
      <p:bldP spid="20" grpId="25" animBg="1"/>
      <p:bldP spid="20" grpId="26" animBg="1"/>
      <p:bldP spid="20" grpId="27" animBg="1"/>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1" grpId="10" animBg="1"/>
      <p:bldP spid="21" grpId="11" animBg="1"/>
      <p:bldP spid="21" grpId="16" animBg="1"/>
      <p:bldP spid="21" grpId="17" animBg="1"/>
      <p:bldP spid="21" grpId="18" animBg="1"/>
      <p:bldP spid="21" grpId="19" animBg="1"/>
      <p:bldP spid="21" grpId="20" animBg="1"/>
      <p:bldP spid="21" grpId="21" animBg="1"/>
      <p:bldP spid="21" grpId="22" animBg="1"/>
      <p:bldP spid="21" grpId="23" animBg="1"/>
      <p:bldP spid="21" grpId="24" animBg="1"/>
      <p:bldP spid="21" grpId="25" animBg="1"/>
      <p:bldP spid="21" grpId="26" animBg="1"/>
      <p:bldP spid="21" grpId="27"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2" grpId="10" animBg="1"/>
      <p:bldP spid="22" grpId="11" animBg="1"/>
      <p:bldP spid="22" grpId="16" animBg="1"/>
      <p:bldP spid="22" grpId="17" animBg="1"/>
      <p:bldP spid="22" grpId="18" animBg="1"/>
      <p:bldP spid="22" grpId="19" animBg="1"/>
      <p:bldP spid="22" grpId="20" animBg="1"/>
      <p:bldP spid="22" grpId="21" animBg="1"/>
      <p:bldP spid="22" grpId="22" animBg="1"/>
      <p:bldP spid="22" grpId="23" animBg="1"/>
      <p:bldP spid="22" grpId="24" animBg="1"/>
      <p:bldP spid="22" grpId="25" animBg="1"/>
      <p:bldP spid="22" grpId="26" animBg="1"/>
      <p:bldP spid="22" grpId="27"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3" grpId="10" animBg="1"/>
      <p:bldP spid="23" grpId="11" animBg="1"/>
      <p:bldP spid="23" grpId="16" animBg="1"/>
      <p:bldP spid="23" grpId="17" animBg="1"/>
      <p:bldP spid="23" grpId="18" animBg="1"/>
      <p:bldP spid="23" grpId="19" animBg="1"/>
      <p:bldP spid="23" grpId="20" animBg="1"/>
      <p:bldP spid="23" grpId="21" animBg="1"/>
      <p:bldP spid="23" grpId="22" animBg="1"/>
      <p:bldP spid="23" grpId="23" animBg="1"/>
      <p:bldP spid="23" grpId="24" animBg="1"/>
      <p:bldP spid="23" grpId="25" animBg="1"/>
      <p:bldP spid="23" grpId="26" animBg="1"/>
      <p:bldP spid="23" grpId="27"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4" grpId="10" animBg="1"/>
      <p:bldP spid="24" grpId="11" animBg="1"/>
      <p:bldP spid="24" grpId="16" animBg="1"/>
      <p:bldP spid="24" grpId="17" animBg="1"/>
      <p:bldP spid="24" grpId="18" animBg="1"/>
      <p:bldP spid="24" grpId="19" animBg="1"/>
      <p:bldP spid="24" grpId="20" animBg="1"/>
      <p:bldP spid="24" grpId="21" animBg="1"/>
      <p:bldP spid="24" grpId="22" animBg="1"/>
      <p:bldP spid="24" grpId="23" animBg="1"/>
      <p:bldP spid="24" grpId="24" animBg="1"/>
      <p:bldP spid="24" grpId="25" animBg="1"/>
      <p:bldP spid="24" grpId="26" animBg="1"/>
      <p:bldP spid="24" grpId="27" animBg="1"/>
      <p:bldP spid="25" grpId="0" animBg="1"/>
      <p:bldP spid="25" grpId="1" animBg="1"/>
      <p:bldP spid="25" grpId="2" animBg="1"/>
      <p:bldP spid="25" grpId="3" animBg="1"/>
      <p:bldP spid="25" grpId="4" animBg="1"/>
      <p:bldP spid="25" grpId="5" animBg="1"/>
      <p:bldP spid="25" grpId="6" animBg="1"/>
      <p:bldP spid="25" grpId="7" animBg="1"/>
      <p:bldP spid="25" grpId="8" animBg="1"/>
      <p:bldP spid="25" grpId="9" animBg="1"/>
      <p:bldP spid="25" grpId="10" animBg="1"/>
      <p:bldP spid="25" grpId="11" animBg="1"/>
      <p:bldP spid="25" grpId="16" animBg="1"/>
      <p:bldP spid="25" grpId="17" animBg="1"/>
      <p:bldP spid="25" grpId="18" animBg="1"/>
      <p:bldP spid="25" grpId="19" animBg="1"/>
      <p:bldP spid="25" grpId="20" animBg="1"/>
      <p:bldP spid="25" grpId="21" animBg="1"/>
      <p:bldP spid="25" grpId="22" animBg="1"/>
      <p:bldP spid="25" grpId="23" animBg="1"/>
      <p:bldP spid="25" grpId="24" animBg="1"/>
      <p:bldP spid="25" grpId="25" animBg="1"/>
      <p:bldP spid="25" grpId="26" animBg="1"/>
      <p:bldP spid="25" grpId="27"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6" grpId="10" animBg="1"/>
      <p:bldP spid="26" grpId="11" animBg="1"/>
      <p:bldP spid="26" grpId="16" animBg="1"/>
      <p:bldP spid="26" grpId="17" animBg="1"/>
      <p:bldP spid="26" grpId="18" animBg="1"/>
      <p:bldP spid="26" grpId="19" animBg="1"/>
      <p:bldP spid="26" grpId="20" animBg="1"/>
      <p:bldP spid="26" grpId="21" animBg="1"/>
      <p:bldP spid="26" grpId="22" animBg="1"/>
      <p:bldP spid="26" grpId="23" animBg="1"/>
      <p:bldP spid="26" grpId="24" animBg="1"/>
      <p:bldP spid="26" grpId="25" animBg="1"/>
      <p:bldP spid="26" grpId="26" animBg="1"/>
      <p:bldP spid="26" grpId="27" animBg="1"/>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7" grpId="10" animBg="1"/>
      <p:bldP spid="27" grpId="11" animBg="1"/>
      <p:bldP spid="27" grpId="16" animBg="1"/>
      <p:bldP spid="27" grpId="17" animBg="1"/>
      <p:bldP spid="27" grpId="18" animBg="1"/>
      <p:bldP spid="27" grpId="19" animBg="1"/>
      <p:bldP spid="27" grpId="20" animBg="1"/>
      <p:bldP spid="27" grpId="21" animBg="1"/>
      <p:bldP spid="27" grpId="22" animBg="1"/>
      <p:bldP spid="27" grpId="23" animBg="1"/>
      <p:bldP spid="27" grpId="24" animBg="1"/>
      <p:bldP spid="27" grpId="25" animBg="1"/>
      <p:bldP spid="27" grpId="26" animBg="1"/>
      <p:bldP spid="27" grpId="27" animBg="1"/>
      <p:bldP spid="28" grpId="0" animBg="1"/>
      <p:bldP spid="28" grpId="1" animBg="1"/>
      <p:bldP spid="28" grpId="2" animBg="1"/>
      <p:bldP spid="28" grpId="3" animBg="1"/>
      <p:bldP spid="28" grpId="4" animBg="1"/>
      <p:bldP spid="28" grpId="5" animBg="1"/>
      <p:bldP spid="28" grpId="6" animBg="1"/>
      <p:bldP spid="28" grpId="7" animBg="1"/>
      <p:bldP spid="28" grpId="8" animBg="1"/>
      <p:bldP spid="28" grpId="9" animBg="1"/>
      <p:bldP spid="28" grpId="10" animBg="1"/>
      <p:bldP spid="28" grpId="11" animBg="1"/>
      <p:bldP spid="28" grpId="16" animBg="1"/>
      <p:bldP spid="28" grpId="17" animBg="1"/>
      <p:bldP spid="28" grpId="18" animBg="1"/>
      <p:bldP spid="28" grpId="19" animBg="1"/>
      <p:bldP spid="28" grpId="20" animBg="1"/>
      <p:bldP spid="28" grpId="21" animBg="1"/>
      <p:bldP spid="28" grpId="22" animBg="1"/>
      <p:bldP spid="28" grpId="23" animBg="1"/>
      <p:bldP spid="28" grpId="24" animBg="1"/>
      <p:bldP spid="28" grpId="25" animBg="1"/>
      <p:bldP spid="28" grpId="26" animBg="1"/>
      <p:bldP spid="28" grpId="27" animBg="1"/>
      <p:bldP spid="29" grpId="0" animBg="1"/>
      <p:bldP spid="29" grpId="1" animBg="1"/>
      <p:bldP spid="29" grpId="2" animBg="1"/>
      <p:bldP spid="29" grpId="3" animBg="1"/>
      <p:bldP spid="29" grpId="4" animBg="1"/>
      <p:bldP spid="29" grpId="5" animBg="1"/>
      <p:bldP spid="29" grpId="6" animBg="1"/>
      <p:bldP spid="29" grpId="7" animBg="1"/>
      <p:bldP spid="29" grpId="8" animBg="1"/>
      <p:bldP spid="29" grpId="9" animBg="1"/>
      <p:bldP spid="29" grpId="10" animBg="1"/>
      <p:bldP spid="29" grpId="11" animBg="1"/>
      <p:bldP spid="29" grpId="16" animBg="1"/>
      <p:bldP spid="29" grpId="17" animBg="1"/>
      <p:bldP spid="29" grpId="18" animBg="1"/>
      <p:bldP spid="29" grpId="19" animBg="1"/>
      <p:bldP spid="29" grpId="20" animBg="1"/>
      <p:bldP spid="29" grpId="21" animBg="1"/>
      <p:bldP spid="29" grpId="22" animBg="1"/>
      <p:bldP spid="29" grpId="23" animBg="1"/>
      <p:bldP spid="29" grpId="24" animBg="1"/>
      <p:bldP spid="29" grpId="25" animBg="1"/>
      <p:bldP spid="29" grpId="26" animBg="1"/>
      <p:bldP spid="29" grpId="27" animBg="1"/>
      <p:bldP spid="31" grpId="0" build="p" animBg="1">
        <p:tmplLst>
          <p:tmpl>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8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i="1" kern="1200">
          <a:solidFill>
            <a:schemeClr val="accent6">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6523613_bird2.jpg"/>
          <p:cNvPicPr>
            <a:picLocks noChangeAspect="1"/>
          </p:cNvPicPr>
          <p:nvPr/>
        </p:nvPicPr>
        <p:blipFill>
          <a:blip r:embed="rId3" cstate="print">
            <a:lum bright="-20000"/>
          </a:blip>
          <a:srcRect/>
          <a:stretch>
            <a:fillRect/>
          </a:stretch>
        </p:blipFill>
        <p:spPr>
          <a:xfrm>
            <a:off x="0" y="-1"/>
            <a:ext cx="9144000" cy="6864679"/>
          </a:xfrm>
          <a:prstGeom prst="rect">
            <a:avLst/>
          </a:prstGeom>
        </p:spPr>
      </p:pic>
      <p:sp>
        <p:nvSpPr>
          <p:cNvPr id="4" name="Oval 3"/>
          <p:cNvSpPr/>
          <p:nvPr/>
        </p:nvSpPr>
        <p:spPr>
          <a:xfrm>
            <a:off x="2514600" y="914400"/>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038600" y="2590800"/>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2286000" y="38874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810000" y="55638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791200" y="44589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315200" y="61353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934200" y="23634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8458200" y="40398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5265419" y="1715748"/>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6789419" y="3392148"/>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152400" y="3315949"/>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1371600" y="4992349"/>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6560819" y="-50844"/>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8084819" y="1625556"/>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15240" y="-151153"/>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1539240" y="1525247"/>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4770118" y="5016457"/>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294118" y="6692857"/>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03859" y="1358854"/>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1927859" y="3035254"/>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3169919" y="-1103260"/>
            <a:ext cx="1600199" cy="16001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1"/>
              <a:tileRect/>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4693919" y="573140"/>
            <a:ext cx="1143000" cy="1143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effectLst/>
          <a:scene3d>
            <a:camera prst="orthographicFront"/>
            <a:lightRig rig="glow" dir="t">
              <a:rot lat="0" lon="0" rev="6600000"/>
            </a:lightRig>
          </a:scene3d>
          <a:sp3d prstMaterial="clear">
            <a:bevelT w="635000" h="635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757024"/>
          </a:xfrm>
        </p:spPr>
        <p:txBody>
          <a:bodyPr>
            <a:noAutofit/>
          </a:bodyPr>
          <a:lstStyle/>
          <a:p>
            <a:r>
              <a:rPr lang="en-US" sz="6000" dirty="0" smtClean="0"/>
              <a:t>UNITED STATES HISTORY</a:t>
            </a:r>
            <a:endParaRPr lang="en-US" sz="6000" dirty="0"/>
          </a:p>
        </p:txBody>
      </p:sp>
      <p:sp>
        <p:nvSpPr>
          <p:cNvPr id="3" name="Subtitle 2"/>
          <p:cNvSpPr>
            <a:spLocks noGrp="1"/>
          </p:cNvSpPr>
          <p:nvPr>
            <p:ph type="subTitle" idx="1"/>
          </p:nvPr>
        </p:nvSpPr>
        <p:spPr/>
        <p:txBody>
          <a:bodyPr/>
          <a:lstStyle/>
          <a:p>
            <a:r>
              <a:rPr lang="en-US" dirty="0" smtClean="0">
                <a:solidFill>
                  <a:schemeClr val="accent6">
                    <a:lumMod val="40000"/>
                    <a:lumOff val="60000"/>
                  </a:schemeClr>
                </a:solidFill>
              </a:rPr>
              <a:t>A Disturbance in the Force</a:t>
            </a:r>
          </a:p>
          <a:p>
            <a:r>
              <a:rPr lang="en-US" dirty="0" smtClean="0">
                <a:solidFill>
                  <a:schemeClr val="accent6">
                    <a:lumMod val="40000"/>
                    <a:lumOff val="60000"/>
                  </a:schemeClr>
                </a:solidFill>
              </a:rPr>
              <a:t>Dr. King-Owen</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36026349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3"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8" dur="8000" fill="hold"/>
                                        <p:tgtEl>
                                          <p:spTgt spid="4"/>
                                        </p:tgtEl>
                                        <p:attrNameLst>
                                          <p:attrName>ppt_x</p:attrName>
                                          <p:attrName>ppt_y</p:attrName>
                                        </p:attrNameLst>
                                      </p:cBhvr>
                                      <p:rCtr x="-56400" y="-63000"/>
                                    </p:animMotion>
                                  </p:childTnLst>
                                </p:cTn>
                              </p:par>
                              <p:par>
                                <p:cTn id="9" presetID="6" presetClass="emph" presetSubtype="0" fill="hold" grpId="1" nodeType="withEffect">
                                  <p:stCondLst>
                                    <p:cond delay="6000"/>
                                  </p:stCondLst>
                                  <p:childTnLst>
                                    <p:animScale>
                                      <p:cBhvr>
                                        <p:cTn id="10" dur="100" fill="hold"/>
                                        <p:tgtEl>
                                          <p:spTgt spid="4"/>
                                        </p:tgtEl>
                                      </p:cBhvr>
                                      <p:by x="150000" y="150000"/>
                                    </p:animScale>
                                  </p:childTnLst>
                                </p:cTn>
                              </p:par>
                              <p:par>
                                <p:cTn id="11" presetID="10" presetClass="exit" presetSubtype="0" fill="hold" grpId="2" nodeType="withEffect">
                                  <p:stCondLst>
                                    <p:cond delay="6000"/>
                                  </p:stCondLst>
                                  <p:childTnLst>
                                    <p:animEffect transition="out" filter="fade">
                                      <p:cBhvr>
                                        <p:cTn id="12" dur="100"/>
                                        <p:tgtEl>
                                          <p:spTgt spid="4"/>
                                        </p:tgtEl>
                                      </p:cBhvr>
                                    </p:animEffect>
                                    <p:set>
                                      <p:cBhvr>
                                        <p:cTn id="13" dur="1" fill="hold">
                                          <p:stCondLst>
                                            <p:cond delay="99"/>
                                          </p:stCondLst>
                                        </p:cTn>
                                        <p:tgtEl>
                                          <p:spTgt spid="4"/>
                                        </p:tgtEl>
                                        <p:attrNameLst>
                                          <p:attrName>style.visibility</p:attrName>
                                        </p:attrNameLst>
                                      </p:cBhvr>
                                      <p:to>
                                        <p:strVal val="hidden"/>
                                      </p:to>
                                    </p:set>
                                  </p:childTnLst>
                                </p:cTn>
                              </p:par>
                              <p:par>
                                <p:cTn id="14" presetID="1" presetClass="entr" presetSubtype="0" fill="hold" grpId="3" nodeType="withEffect">
                                  <p:stCondLst>
                                    <p:cond delay="1400"/>
                                  </p:stCondLst>
                                  <p:childTnLst>
                                    <p:set>
                                      <p:cBhvr>
                                        <p:cTn id="15" dur="1" fill="hold">
                                          <p:stCondLst>
                                            <p:cond delay="0"/>
                                          </p:stCondLst>
                                        </p:cTn>
                                        <p:tgtEl>
                                          <p:spTgt spid="6"/>
                                        </p:tgtEl>
                                        <p:attrNameLst>
                                          <p:attrName>style.visibility</p:attrName>
                                        </p:attrNameLst>
                                      </p:cBhvr>
                                      <p:to>
                                        <p:strVal val="visible"/>
                                      </p:to>
                                    </p:set>
                                  </p:childTnLst>
                                </p:cTn>
                              </p:par>
                              <p:par>
                                <p:cTn id="16"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17" dur="8000" fill="hold"/>
                                        <p:tgtEl>
                                          <p:spTgt spid="6"/>
                                        </p:tgtEl>
                                        <p:attrNameLst>
                                          <p:attrName>ppt_x</p:attrName>
                                          <p:attrName>ppt_y</p:attrName>
                                        </p:attrNameLst>
                                      </p:cBhvr>
                                      <p:rCtr x="-56400" y="-63000"/>
                                    </p:animMotion>
                                  </p:childTnLst>
                                </p:cTn>
                              </p:par>
                              <p:par>
                                <p:cTn id="18" presetID="6" presetClass="emph" presetSubtype="0" fill="hold" grpId="1" nodeType="withEffect">
                                  <p:stCondLst>
                                    <p:cond delay="7000"/>
                                  </p:stCondLst>
                                  <p:childTnLst>
                                    <p:animScale>
                                      <p:cBhvr>
                                        <p:cTn id="19" dur="100" fill="hold"/>
                                        <p:tgtEl>
                                          <p:spTgt spid="6"/>
                                        </p:tgtEl>
                                      </p:cBhvr>
                                      <p:by x="150000" y="150000"/>
                                    </p:animScale>
                                  </p:childTnLst>
                                </p:cTn>
                              </p:par>
                              <p:par>
                                <p:cTn id="20" presetID="10" presetClass="exit" presetSubtype="0" fill="hold" grpId="2" nodeType="withEffect">
                                  <p:stCondLst>
                                    <p:cond delay="7000"/>
                                  </p:stCondLst>
                                  <p:childTnLst>
                                    <p:animEffect transition="out" filter="fade">
                                      <p:cBhvr>
                                        <p:cTn id="21" dur="100"/>
                                        <p:tgtEl>
                                          <p:spTgt spid="6"/>
                                        </p:tgtEl>
                                      </p:cBhvr>
                                    </p:animEffect>
                                    <p:set>
                                      <p:cBhvr>
                                        <p:cTn id="22" dur="1" fill="hold">
                                          <p:stCondLst>
                                            <p:cond delay="99"/>
                                          </p:stCondLst>
                                        </p:cTn>
                                        <p:tgtEl>
                                          <p:spTgt spid="6"/>
                                        </p:tgtEl>
                                        <p:attrNameLst>
                                          <p:attrName>style.visibility</p:attrName>
                                        </p:attrNameLst>
                                      </p:cBhvr>
                                      <p:to>
                                        <p:strVal val="hidden"/>
                                      </p:to>
                                    </p:set>
                                  </p:childTnLst>
                                </p:cTn>
                              </p:par>
                              <p:par>
                                <p:cTn id="23" presetID="1" presetClass="entr" presetSubtype="0" fill="hold" grpId="3" nodeType="withEffect">
                                  <p:stCondLst>
                                    <p:cond delay="1250"/>
                                  </p:stCondLst>
                                  <p:childTnLst>
                                    <p:set>
                                      <p:cBhvr>
                                        <p:cTn id="24" dur="1" fill="hold">
                                          <p:stCondLst>
                                            <p:cond delay="0"/>
                                          </p:stCondLst>
                                        </p:cTn>
                                        <p:tgtEl>
                                          <p:spTgt spid="5"/>
                                        </p:tgtEl>
                                        <p:attrNameLst>
                                          <p:attrName>style.visibility</p:attrName>
                                        </p:attrNameLst>
                                      </p:cBhvr>
                                      <p:to>
                                        <p:strVal val="visible"/>
                                      </p:to>
                                    </p:set>
                                  </p:childTnLst>
                                </p:cTn>
                              </p:par>
                              <p:par>
                                <p:cTn id="25"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26" dur="8000" fill="hold"/>
                                        <p:tgtEl>
                                          <p:spTgt spid="5"/>
                                        </p:tgtEl>
                                        <p:attrNameLst>
                                          <p:attrName>ppt_x</p:attrName>
                                          <p:attrName>ppt_y</p:attrName>
                                        </p:attrNameLst>
                                      </p:cBhvr>
                                      <p:rCtr x="-56400" y="-63000"/>
                                    </p:animMotion>
                                  </p:childTnLst>
                                </p:cTn>
                              </p:par>
                              <p:par>
                                <p:cTn id="27" presetID="6" presetClass="emph" presetSubtype="0" fill="hold" grpId="1" nodeType="withEffect">
                                  <p:stCondLst>
                                    <p:cond delay="6750"/>
                                  </p:stCondLst>
                                  <p:childTnLst>
                                    <p:animScale>
                                      <p:cBhvr>
                                        <p:cTn id="28" dur="100" fill="hold"/>
                                        <p:tgtEl>
                                          <p:spTgt spid="5"/>
                                        </p:tgtEl>
                                      </p:cBhvr>
                                      <p:by x="150000" y="150000"/>
                                    </p:animScale>
                                  </p:childTnLst>
                                </p:cTn>
                              </p:par>
                              <p:par>
                                <p:cTn id="29" presetID="10" presetClass="exit" presetSubtype="0" fill="hold" grpId="2" nodeType="withEffect">
                                  <p:stCondLst>
                                    <p:cond delay="6750"/>
                                  </p:stCondLst>
                                  <p:childTnLst>
                                    <p:animEffect transition="out" filter="fade">
                                      <p:cBhvr>
                                        <p:cTn id="30" dur="100"/>
                                        <p:tgtEl>
                                          <p:spTgt spid="5"/>
                                        </p:tgtEl>
                                      </p:cBhvr>
                                    </p:animEffect>
                                    <p:set>
                                      <p:cBhvr>
                                        <p:cTn id="31" dur="1" fill="hold">
                                          <p:stCondLst>
                                            <p:cond delay="99"/>
                                          </p:stCondLst>
                                        </p:cTn>
                                        <p:tgtEl>
                                          <p:spTgt spid="5"/>
                                        </p:tgtEl>
                                        <p:attrNameLst>
                                          <p:attrName>style.visibility</p:attrName>
                                        </p:attrNameLst>
                                      </p:cBhvr>
                                      <p:to>
                                        <p:strVal val="hidden"/>
                                      </p:to>
                                    </p:set>
                                  </p:childTnLst>
                                </p:cTn>
                              </p:par>
                              <p:par>
                                <p:cTn id="32" presetID="1" presetClass="entr" presetSubtype="0" fill="hold" grpId="3" nodeType="withEffect">
                                  <p:stCondLst>
                                    <p:cond delay="1750"/>
                                  </p:stCondLst>
                                  <p:childTnLst>
                                    <p:set>
                                      <p:cBhvr>
                                        <p:cTn id="33" dur="1" fill="hold">
                                          <p:stCondLst>
                                            <p:cond delay="0"/>
                                          </p:stCondLst>
                                        </p:cTn>
                                        <p:tgtEl>
                                          <p:spTgt spid="7"/>
                                        </p:tgtEl>
                                        <p:attrNameLst>
                                          <p:attrName>style.visibility</p:attrName>
                                        </p:attrNameLst>
                                      </p:cBhvr>
                                      <p:to>
                                        <p:strVal val="visible"/>
                                      </p:to>
                                    </p:set>
                                  </p:childTnLst>
                                </p:cTn>
                              </p:par>
                              <p:par>
                                <p:cTn id="34"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35" dur="8000" fill="hold"/>
                                        <p:tgtEl>
                                          <p:spTgt spid="7"/>
                                        </p:tgtEl>
                                        <p:attrNameLst>
                                          <p:attrName>ppt_x</p:attrName>
                                          <p:attrName>ppt_y</p:attrName>
                                        </p:attrNameLst>
                                      </p:cBhvr>
                                      <p:rCtr x="-56400" y="-63000"/>
                                    </p:animMotion>
                                  </p:childTnLst>
                                </p:cTn>
                              </p:par>
                              <p:par>
                                <p:cTn id="36" presetID="6" presetClass="emph" presetSubtype="0" fill="hold" grpId="1" nodeType="withEffect">
                                  <p:stCondLst>
                                    <p:cond delay="7500"/>
                                  </p:stCondLst>
                                  <p:childTnLst>
                                    <p:animScale>
                                      <p:cBhvr>
                                        <p:cTn id="37" dur="100" fill="hold"/>
                                        <p:tgtEl>
                                          <p:spTgt spid="7"/>
                                        </p:tgtEl>
                                      </p:cBhvr>
                                      <p:by x="150000" y="150000"/>
                                    </p:animScale>
                                  </p:childTnLst>
                                </p:cTn>
                              </p:par>
                              <p:par>
                                <p:cTn id="38" presetID="10" presetClass="exit" presetSubtype="0" fill="hold" grpId="2" nodeType="withEffect">
                                  <p:stCondLst>
                                    <p:cond delay="7500"/>
                                  </p:stCondLst>
                                  <p:childTnLst>
                                    <p:animEffect transition="out" filter="fade">
                                      <p:cBhvr>
                                        <p:cTn id="39" dur="100"/>
                                        <p:tgtEl>
                                          <p:spTgt spid="7"/>
                                        </p:tgtEl>
                                      </p:cBhvr>
                                    </p:animEffect>
                                    <p:set>
                                      <p:cBhvr>
                                        <p:cTn id="40" dur="1" fill="hold">
                                          <p:stCondLst>
                                            <p:cond delay="99"/>
                                          </p:stCondLst>
                                        </p:cTn>
                                        <p:tgtEl>
                                          <p:spTgt spid="7"/>
                                        </p:tgtEl>
                                        <p:attrNameLst>
                                          <p:attrName>style.visibility</p:attrName>
                                        </p:attrNameLst>
                                      </p:cBhvr>
                                      <p:to>
                                        <p:strVal val="hidden"/>
                                      </p:to>
                                    </p:set>
                                  </p:childTnLst>
                                </p:cTn>
                              </p:par>
                              <p:par>
                                <p:cTn id="41" presetID="1" presetClass="entr" presetSubtype="0" fill="hold" grpId="3" nodeType="withEffect">
                                  <p:stCondLst>
                                    <p:cond delay="1250"/>
                                  </p:stCondLst>
                                  <p:childTnLst>
                                    <p:set>
                                      <p:cBhvr>
                                        <p:cTn id="42" dur="1" fill="hold">
                                          <p:stCondLst>
                                            <p:cond delay="0"/>
                                          </p:stCondLst>
                                        </p:cTn>
                                        <p:tgtEl>
                                          <p:spTgt spid="8"/>
                                        </p:tgtEl>
                                        <p:attrNameLst>
                                          <p:attrName>style.visibility</p:attrName>
                                        </p:attrNameLst>
                                      </p:cBhvr>
                                      <p:to>
                                        <p:strVal val="visible"/>
                                      </p:to>
                                    </p:set>
                                  </p:childTnLst>
                                </p:cTn>
                              </p:par>
                              <p:par>
                                <p:cTn id="43" presetID="0" presetClass="path" presetSubtype="0" accel="50000" fill="hold" grpId="0" nodeType="withEffect">
                                  <p:stCondLst>
                                    <p:cond delay="0"/>
                                  </p:stCondLst>
                                  <p:childTnLst>
                                    <p:animMotion origin="layout" path="M 0.73125 0.93125 C 0.67274 0.76968 0.61458 0.60833 0.54583 0.48449 C 0.47708 0.36019 0.43559 0.27245 0.3184 0.18657 C 0.20156 0.10093 -0.03664 0.05532 -0.15573 -0.03056 C -0.27466 -0.11644 -0.33542 -0.22245 -0.39584 -0.32778 " pathEditMode="relative" rAng="0" ptsTypes="aaaaA">
                                      <p:cBhvr>
                                        <p:cTn id="44" dur="8000" fill="hold"/>
                                        <p:tgtEl>
                                          <p:spTgt spid="8"/>
                                        </p:tgtEl>
                                        <p:attrNameLst>
                                          <p:attrName>ppt_x</p:attrName>
                                          <p:attrName>ppt_y</p:attrName>
                                        </p:attrNameLst>
                                      </p:cBhvr>
                                      <p:rCtr x="-56400" y="-63000"/>
                                    </p:animMotion>
                                  </p:childTnLst>
                                </p:cTn>
                              </p:par>
                              <p:par>
                                <p:cTn id="45" presetID="6" presetClass="emph" presetSubtype="0" fill="hold" grpId="1" nodeType="withEffect">
                                  <p:stCondLst>
                                    <p:cond delay="8250"/>
                                  </p:stCondLst>
                                  <p:childTnLst>
                                    <p:animScale>
                                      <p:cBhvr>
                                        <p:cTn id="46" dur="100" fill="hold"/>
                                        <p:tgtEl>
                                          <p:spTgt spid="8"/>
                                        </p:tgtEl>
                                      </p:cBhvr>
                                      <p:by x="150000" y="150000"/>
                                    </p:animScale>
                                  </p:childTnLst>
                                </p:cTn>
                              </p:par>
                              <p:par>
                                <p:cTn id="47" presetID="10" presetClass="exit" presetSubtype="0" fill="hold" grpId="2" nodeType="withEffect">
                                  <p:stCondLst>
                                    <p:cond delay="8250"/>
                                  </p:stCondLst>
                                  <p:childTnLst>
                                    <p:animEffect transition="out" filter="fade">
                                      <p:cBhvr>
                                        <p:cTn id="48" dur="100"/>
                                        <p:tgtEl>
                                          <p:spTgt spid="8"/>
                                        </p:tgtEl>
                                      </p:cBhvr>
                                    </p:animEffect>
                                    <p:set>
                                      <p:cBhvr>
                                        <p:cTn id="49" dur="1" fill="hold">
                                          <p:stCondLst>
                                            <p:cond delay="99"/>
                                          </p:stCondLst>
                                        </p:cTn>
                                        <p:tgtEl>
                                          <p:spTgt spid="8"/>
                                        </p:tgtEl>
                                        <p:attrNameLst>
                                          <p:attrName>style.visibility</p:attrName>
                                        </p:attrNameLst>
                                      </p:cBhvr>
                                      <p:to>
                                        <p:strVal val="hidden"/>
                                      </p:to>
                                    </p:set>
                                  </p:childTnLst>
                                </p:cTn>
                              </p:par>
                              <p:par>
                                <p:cTn id="50" presetID="1" presetClass="entr" presetSubtype="0" fill="hold" grpId="3" nodeType="withEffect">
                                  <p:stCondLst>
                                    <p:cond delay="1750"/>
                                  </p:stCondLst>
                                  <p:childTnLst>
                                    <p:set>
                                      <p:cBhvr>
                                        <p:cTn id="51" dur="1" fill="hold">
                                          <p:stCondLst>
                                            <p:cond delay="0"/>
                                          </p:stCondLst>
                                        </p:cTn>
                                        <p:tgtEl>
                                          <p:spTgt spid="9"/>
                                        </p:tgtEl>
                                        <p:attrNameLst>
                                          <p:attrName>style.visibility</p:attrName>
                                        </p:attrNameLst>
                                      </p:cBhvr>
                                      <p:to>
                                        <p:strVal val="visible"/>
                                      </p:to>
                                    </p:set>
                                  </p:childTnLst>
                                </p:cTn>
                              </p:par>
                              <p:par>
                                <p:cTn id="52" presetID="0" presetClass="path" presetSubtype="0" accel="50000" fill="hold" grpId="0" nodeType="withEffect">
                                  <p:stCondLst>
                                    <p:cond delay="1400"/>
                                  </p:stCondLst>
                                  <p:childTnLst>
                                    <p:animMotion origin="layout" path="M 0.70625 0.62014 C 0.60833 0.53727 0.26666 0.2831 0.11875 0.12292 C -0.02917 -0.03727 -0.0908 -0.21481 -0.18073 -0.34167 C -0.27066 -0.46852 -0.36042 -0.53356 -0.42084 -0.63889 " pathEditMode="relative" rAng="0" ptsTypes="aaaa">
                                      <p:cBhvr>
                                        <p:cTn id="53" dur="8000" fill="hold"/>
                                        <p:tgtEl>
                                          <p:spTgt spid="9"/>
                                        </p:tgtEl>
                                        <p:attrNameLst>
                                          <p:attrName>ppt_x</p:attrName>
                                          <p:attrName>ppt_y</p:attrName>
                                        </p:attrNameLst>
                                      </p:cBhvr>
                                      <p:rCtr x="-56400" y="-63000"/>
                                    </p:animMotion>
                                  </p:childTnLst>
                                </p:cTn>
                              </p:par>
                              <p:par>
                                <p:cTn id="54" presetID="6" presetClass="emph" presetSubtype="0" fill="hold" grpId="1" nodeType="withEffect">
                                  <p:stCondLst>
                                    <p:cond delay="8750"/>
                                  </p:stCondLst>
                                  <p:childTnLst>
                                    <p:animScale>
                                      <p:cBhvr>
                                        <p:cTn id="55" dur="100" fill="hold"/>
                                        <p:tgtEl>
                                          <p:spTgt spid="9"/>
                                        </p:tgtEl>
                                      </p:cBhvr>
                                      <p:by x="150000" y="150000"/>
                                    </p:animScale>
                                  </p:childTnLst>
                                </p:cTn>
                              </p:par>
                              <p:par>
                                <p:cTn id="56" presetID="10" presetClass="exit" presetSubtype="0" fill="hold" grpId="2" nodeType="withEffect">
                                  <p:stCondLst>
                                    <p:cond delay="8750"/>
                                  </p:stCondLst>
                                  <p:childTnLst>
                                    <p:animEffect transition="out" filter="fade">
                                      <p:cBhvr>
                                        <p:cTn id="57" dur="100"/>
                                        <p:tgtEl>
                                          <p:spTgt spid="9"/>
                                        </p:tgtEl>
                                      </p:cBhvr>
                                    </p:animEffect>
                                    <p:set>
                                      <p:cBhvr>
                                        <p:cTn id="58" dur="1" fill="hold">
                                          <p:stCondLst>
                                            <p:cond delay="99"/>
                                          </p:stCondLst>
                                        </p:cTn>
                                        <p:tgtEl>
                                          <p:spTgt spid="9"/>
                                        </p:tgtEl>
                                        <p:attrNameLst>
                                          <p:attrName>style.visibility</p:attrName>
                                        </p:attrNameLst>
                                      </p:cBhvr>
                                      <p:to>
                                        <p:strVal val="hidden"/>
                                      </p:to>
                                    </p:set>
                                  </p:childTnLst>
                                </p:cTn>
                              </p:par>
                              <p:par>
                                <p:cTn id="59" presetID="1" presetClass="entr" presetSubtype="0" fill="hold" grpId="3" nodeType="withEffect">
                                  <p:stCondLst>
                                    <p:cond delay="1250"/>
                                  </p:stCondLst>
                                  <p:childTnLst>
                                    <p:set>
                                      <p:cBhvr>
                                        <p:cTn id="60" dur="1" fill="hold">
                                          <p:stCondLst>
                                            <p:cond delay="0"/>
                                          </p:stCondLst>
                                        </p:cTn>
                                        <p:tgtEl>
                                          <p:spTgt spid="10"/>
                                        </p:tgtEl>
                                        <p:attrNameLst>
                                          <p:attrName>style.visibility</p:attrName>
                                        </p:attrNameLst>
                                      </p:cBhvr>
                                      <p:to>
                                        <p:strVal val="visible"/>
                                      </p:to>
                                    </p:set>
                                  </p:childTnLst>
                                </p:cTn>
                              </p:par>
                              <p:par>
                                <p:cTn id="61"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62" dur="8000" fill="hold"/>
                                        <p:tgtEl>
                                          <p:spTgt spid="10"/>
                                        </p:tgtEl>
                                        <p:attrNameLst>
                                          <p:attrName>ppt_x</p:attrName>
                                          <p:attrName>ppt_y</p:attrName>
                                        </p:attrNameLst>
                                      </p:cBhvr>
                                      <p:rCtr x="-56354" y="-62963"/>
                                    </p:animMotion>
                                  </p:childTnLst>
                                </p:cTn>
                              </p:par>
                              <p:par>
                                <p:cTn id="63" presetID="6" presetClass="emph" presetSubtype="0" fill="hold" grpId="1" nodeType="withEffect">
                                  <p:stCondLst>
                                    <p:cond delay="9250"/>
                                  </p:stCondLst>
                                  <p:childTnLst>
                                    <p:animScale>
                                      <p:cBhvr>
                                        <p:cTn id="64" dur="100" fill="hold"/>
                                        <p:tgtEl>
                                          <p:spTgt spid="10"/>
                                        </p:tgtEl>
                                      </p:cBhvr>
                                      <p:by x="150000" y="150000"/>
                                    </p:animScale>
                                  </p:childTnLst>
                                </p:cTn>
                              </p:par>
                              <p:par>
                                <p:cTn id="65" presetID="10" presetClass="exit" presetSubtype="0" fill="hold" grpId="2" nodeType="withEffect">
                                  <p:stCondLst>
                                    <p:cond delay="9250"/>
                                  </p:stCondLst>
                                  <p:childTnLst>
                                    <p:animEffect transition="out" filter="fade">
                                      <p:cBhvr>
                                        <p:cTn id="66" dur="100"/>
                                        <p:tgtEl>
                                          <p:spTgt spid="10"/>
                                        </p:tgtEl>
                                      </p:cBhvr>
                                    </p:animEffect>
                                    <p:set>
                                      <p:cBhvr>
                                        <p:cTn id="67" dur="1" fill="hold">
                                          <p:stCondLst>
                                            <p:cond delay="99"/>
                                          </p:stCondLst>
                                        </p:cTn>
                                        <p:tgtEl>
                                          <p:spTgt spid="10"/>
                                        </p:tgtEl>
                                        <p:attrNameLst>
                                          <p:attrName>style.visibility</p:attrName>
                                        </p:attrNameLst>
                                      </p:cBhvr>
                                      <p:to>
                                        <p:strVal val="hidden"/>
                                      </p:to>
                                    </p:set>
                                  </p:childTnLst>
                                </p:cTn>
                              </p:par>
                              <p:par>
                                <p:cTn id="68" presetID="1" presetClass="entr" presetSubtype="0" fill="hold" grpId="3" nodeType="withEffect">
                                  <p:stCondLst>
                                    <p:cond delay="1750"/>
                                  </p:stCondLst>
                                  <p:childTnLst>
                                    <p:set>
                                      <p:cBhvr>
                                        <p:cTn id="69" dur="1" fill="hold">
                                          <p:stCondLst>
                                            <p:cond delay="0"/>
                                          </p:stCondLst>
                                        </p:cTn>
                                        <p:tgtEl>
                                          <p:spTgt spid="11"/>
                                        </p:tgtEl>
                                        <p:attrNameLst>
                                          <p:attrName>style.visibility</p:attrName>
                                        </p:attrNameLst>
                                      </p:cBhvr>
                                      <p:to>
                                        <p:strVal val="visible"/>
                                      </p:to>
                                    </p:set>
                                  </p:childTnLst>
                                </p:cTn>
                              </p:par>
                              <p:par>
                                <p:cTn id="70"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71" dur="8000" fill="hold"/>
                                        <p:tgtEl>
                                          <p:spTgt spid="11"/>
                                        </p:tgtEl>
                                        <p:attrNameLst>
                                          <p:attrName>ppt_x</p:attrName>
                                          <p:attrName>ppt_y</p:attrName>
                                        </p:attrNameLst>
                                      </p:cBhvr>
                                      <p:rCtr x="-56354" y="-62963"/>
                                    </p:animMotion>
                                  </p:childTnLst>
                                </p:cTn>
                              </p:par>
                              <p:par>
                                <p:cTn id="72" presetID="6" presetClass="emph" presetSubtype="0" fill="hold" grpId="1" nodeType="withEffect">
                                  <p:stCondLst>
                                    <p:cond delay="9750"/>
                                  </p:stCondLst>
                                  <p:childTnLst>
                                    <p:animScale>
                                      <p:cBhvr>
                                        <p:cTn id="73" dur="100" fill="hold"/>
                                        <p:tgtEl>
                                          <p:spTgt spid="11"/>
                                        </p:tgtEl>
                                      </p:cBhvr>
                                      <p:by x="150000" y="150000"/>
                                    </p:animScale>
                                  </p:childTnLst>
                                </p:cTn>
                              </p:par>
                              <p:par>
                                <p:cTn id="74" presetID="10" presetClass="exit" presetSubtype="0" fill="hold" grpId="2" nodeType="withEffect">
                                  <p:stCondLst>
                                    <p:cond delay="9750"/>
                                  </p:stCondLst>
                                  <p:childTnLst>
                                    <p:animEffect transition="out" filter="fade">
                                      <p:cBhvr>
                                        <p:cTn id="75" dur="100"/>
                                        <p:tgtEl>
                                          <p:spTgt spid="11"/>
                                        </p:tgtEl>
                                      </p:cBhvr>
                                    </p:animEffect>
                                    <p:set>
                                      <p:cBhvr>
                                        <p:cTn id="76" dur="1" fill="hold">
                                          <p:stCondLst>
                                            <p:cond delay="99"/>
                                          </p:stCondLst>
                                        </p:cTn>
                                        <p:tgtEl>
                                          <p:spTgt spid="11"/>
                                        </p:tgtEl>
                                        <p:attrNameLst>
                                          <p:attrName>style.visibility</p:attrName>
                                        </p:attrNameLst>
                                      </p:cBhvr>
                                      <p:to>
                                        <p:strVal val="hidden"/>
                                      </p:to>
                                    </p:set>
                                  </p:childTnLst>
                                </p:cTn>
                              </p:par>
                              <p:par>
                                <p:cTn id="77" presetID="1" presetClass="entr" presetSubtype="0" fill="hold" grpId="3" nodeType="withEffect">
                                  <p:stCondLst>
                                    <p:cond delay="1250"/>
                                  </p:stCondLst>
                                  <p:childTnLst>
                                    <p:set>
                                      <p:cBhvr>
                                        <p:cTn id="78" dur="1" fill="hold">
                                          <p:stCondLst>
                                            <p:cond delay="0"/>
                                          </p:stCondLst>
                                        </p:cTn>
                                        <p:tgtEl>
                                          <p:spTgt spid="13"/>
                                        </p:tgtEl>
                                        <p:attrNameLst>
                                          <p:attrName>style.visibility</p:attrName>
                                        </p:attrNameLst>
                                      </p:cBhvr>
                                      <p:to>
                                        <p:strVal val="visible"/>
                                      </p:to>
                                    </p:set>
                                  </p:childTnLst>
                                </p:cTn>
                              </p:par>
                              <p:par>
                                <p:cTn id="79"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80" dur="8000" fill="hold"/>
                                        <p:tgtEl>
                                          <p:spTgt spid="13"/>
                                        </p:tgtEl>
                                        <p:attrNameLst>
                                          <p:attrName>ppt_x</p:attrName>
                                          <p:attrName>ppt_y</p:attrName>
                                        </p:attrNameLst>
                                      </p:cBhvr>
                                      <p:rCtr x="-56354" y="-62963"/>
                                    </p:animMotion>
                                  </p:childTnLst>
                                </p:cTn>
                              </p:par>
                              <p:par>
                                <p:cTn id="81" presetID="6" presetClass="emph" presetSubtype="0" fill="hold" grpId="1" nodeType="withEffect">
                                  <p:stCondLst>
                                    <p:cond delay="10250"/>
                                  </p:stCondLst>
                                  <p:childTnLst>
                                    <p:animScale>
                                      <p:cBhvr>
                                        <p:cTn id="82" dur="100" fill="hold"/>
                                        <p:tgtEl>
                                          <p:spTgt spid="13"/>
                                        </p:tgtEl>
                                      </p:cBhvr>
                                      <p:by x="150000" y="150000"/>
                                    </p:animScale>
                                  </p:childTnLst>
                                </p:cTn>
                              </p:par>
                              <p:par>
                                <p:cTn id="83" presetID="10" presetClass="exit" presetSubtype="0" fill="hold" grpId="2" nodeType="withEffect">
                                  <p:stCondLst>
                                    <p:cond delay="10250"/>
                                  </p:stCondLst>
                                  <p:childTnLst>
                                    <p:animEffect transition="out" filter="fade">
                                      <p:cBhvr>
                                        <p:cTn id="84" dur="100"/>
                                        <p:tgtEl>
                                          <p:spTgt spid="13"/>
                                        </p:tgtEl>
                                      </p:cBhvr>
                                    </p:animEffect>
                                    <p:set>
                                      <p:cBhvr>
                                        <p:cTn id="85" dur="1" fill="hold">
                                          <p:stCondLst>
                                            <p:cond delay="99"/>
                                          </p:stCondLst>
                                        </p:cTn>
                                        <p:tgtEl>
                                          <p:spTgt spid="13"/>
                                        </p:tgtEl>
                                        <p:attrNameLst>
                                          <p:attrName>style.visibility</p:attrName>
                                        </p:attrNameLst>
                                      </p:cBhvr>
                                      <p:to>
                                        <p:strVal val="hidden"/>
                                      </p:to>
                                    </p:set>
                                  </p:childTnLst>
                                </p:cTn>
                              </p:par>
                              <p:par>
                                <p:cTn id="86" presetID="1" presetClass="entr" presetSubtype="0" fill="hold" grpId="3" nodeType="withEffect">
                                  <p:stCondLst>
                                    <p:cond delay="1750"/>
                                  </p:stCondLst>
                                  <p:childTnLst>
                                    <p:set>
                                      <p:cBhvr>
                                        <p:cTn id="87" dur="1" fill="hold">
                                          <p:stCondLst>
                                            <p:cond delay="0"/>
                                          </p:stCondLst>
                                        </p:cTn>
                                        <p:tgtEl>
                                          <p:spTgt spid="14"/>
                                        </p:tgtEl>
                                        <p:attrNameLst>
                                          <p:attrName>style.visibility</p:attrName>
                                        </p:attrNameLst>
                                      </p:cBhvr>
                                      <p:to>
                                        <p:strVal val="visible"/>
                                      </p:to>
                                    </p:set>
                                  </p:childTnLst>
                                </p:cTn>
                              </p:par>
                              <p:par>
                                <p:cTn id="88"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89" dur="8000" fill="hold"/>
                                        <p:tgtEl>
                                          <p:spTgt spid="14"/>
                                        </p:tgtEl>
                                        <p:attrNameLst>
                                          <p:attrName>ppt_x</p:attrName>
                                          <p:attrName>ppt_y</p:attrName>
                                        </p:attrNameLst>
                                      </p:cBhvr>
                                      <p:rCtr x="-56354" y="-62963"/>
                                    </p:animMotion>
                                  </p:childTnLst>
                                </p:cTn>
                              </p:par>
                              <p:par>
                                <p:cTn id="90" presetID="6" presetClass="emph" presetSubtype="0" fill="hold" grpId="1" nodeType="withEffect">
                                  <p:stCondLst>
                                    <p:cond delay="11000"/>
                                  </p:stCondLst>
                                  <p:childTnLst>
                                    <p:animScale>
                                      <p:cBhvr>
                                        <p:cTn id="91" dur="100" fill="hold"/>
                                        <p:tgtEl>
                                          <p:spTgt spid="14"/>
                                        </p:tgtEl>
                                      </p:cBhvr>
                                      <p:by x="150000" y="150000"/>
                                    </p:animScale>
                                  </p:childTnLst>
                                </p:cTn>
                              </p:par>
                              <p:par>
                                <p:cTn id="92" presetID="10" presetClass="exit" presetSubtype="0" fill="hold" grpId="2" nodeType="withEffect">
                                  <p:stCondLst>
                                    <p:cond delay="11000"/>
                                  </p:stCondLst>
                                  <p:childTnLst>
                                    <p:animEffect transition="out" filter="fade">
                                      <p:cBhvr>
                                        <p:cTn id="93" dur="100"/>
                                        <p:tgtEl>
                                          <p:spTgt spid="14"/>
                                        </p:tgtEl>
                                      </p:cBhvr>
                                    </p:animEffect>
                                    <p:set>
                                      <p:cBhvr>
                                        <p:cTn id="94" dur="1" fill="hold">
                                          <p:stCondLst>
                                            <p:cond delay="99"/>
                                          </p:stCondLst>
                                        </p:cTn>
                                        <p:tgtEl>
                                          <p:spTgt spid="14"/>
                                        </p:tgtEl>
                                        <p:attrNameLst>
                                          <p:attrName>style.visibility</p:attrName>
                                        </p:attrNameLst>
                                      </p:cBhvr>
                                      <p:to>
                                        <p:strVal val="hidden"/>
                                      </p:to>
                                    </p:set>
                                  </p:childTnLst>
                                </p:cTn>
                              </p:par>
                              <p:par>
                                <p:cTn id="95" presetID="1" presetClass="entr" presetSubtype="0" fill="hold" grpId="3" nodeType="withEffect">
                                  <p:stCondLst>
                                    <p:cond delay="1250"/>
                                  </p:stCondLst>
                                  <p:childTnLst>
                                    <p:set>
                                      <p:cBhvr>
                                        <p:cTn id="96" dur="1" fill="hold">
                                          <p:stCondLst>
                                            <p:cond delay="0"/>
                                          </p:stCondLst>
                                        </p:cTn>
                                        <p:tgtEl>
                                          <p:spTgt spid="15"/>
                                        </p:tgtEl>
                                        <p:attrNameLst>
                                          <p:attrName>style.visibility</p:attrName>
                                        </p:attrNameLst>
                                      </p:cBhvr>
                                      <p:to>
                                        <p:strVal val="visible"/>
                                      </p:to>
                                    </p:set>
                                  </p:childTnLst>
                                </p:cTn>
                              </p:par>
                              <p:par>
                                <p:cTn id="97"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98" dur="8000" fill="hold"/>
                                        <p:tgtEl>
                                          <p:spTgt spid="15"/>
                                        </p:tgtEl>
                                        <p:attrNameLst>
                                          <p:attrName>ppt_x</p:attrName>
                                          <p:attrName>ppt_y</p:attrName>
                                        </p:attrNameLst>
                                      </p:cBhvr>
                                      <p:rCtr x="-56354" y="-62963"/>
                                    </p:animMotion>
                                  </p:childTnLst>
                                </p:cTn>
                              </p:par>
                              <p:par>
                                <p:cTn id="99" presetID="6" presetClass="emph" presetSubtype="0" fill="hold" grpId="1" nodeType="withEffect">
                                  <p:stCondLst>
                                    <p:cond delay="9750"/>
                                  </p:stCondLst>
                                  <p:childTnLst>
                                    <p:animScale>
                                      <p:cBhvr>
                                        <p:cTn id="100" dur="100" fill="hold"/>
                                        <p:tgtEl>
                                          <p:spTgt spid="15"/>
                                        </p:tgtEl>
                                      </p:cBhvr>
                                      <p:by x="150000" y="150000"/>
                                    </p:animScale>
                                  </p:childTnLst>
                                </p:cTn>
                              </p:par>
                              <p:par>
                                <p:cTn id="101" presetID="10" presetClass="exit" presetSubtype="0" fill="hold" grpId="2" nodeType="withEffect">
                                  <p:stCondLst>
                                    <p:cond delay="9750"/>
                                  </p:stCondLst>
                                  <p:childTnLst>
                                    <p:animEffect transition="out" filter="fade">
                                      <p:cBhvr>
                                        <p:cTn id="102" dur="100"/>
                                        <p:tgtEl>
                                          <p:spTgt spid="15"/>
                                        </p:tgtEl>
                                      </p:cBhvr>
                                    </p:animEffect>
                                    <p:set>
                                      <p:cBhvr>
                                        <p:cTn id="103" dur="1" fill="hold">
                                          <p:stCondLst>
                                            <p:cond delay="99"/>
                                          </p:stCondLst>
                                        </p:cTn>
                                        <p:tgtEl>
                                          <p:spTgt spid="15"/>
                                        </p:tgtEl>
                                        <p:attrNameLst>
                                          <p:attrName>style.visibility</p:attrName>
                                        </p:attrNameLst>
                                      </p:cBhvr>
                                      <p:to>
                                        <p:strVal val="hidden"/>
                                      </p:to>
                                    </p:set>
                                  </p:childTnLst>
                                </p:cTn>
                              </p:par>
                              <p:par>
                                <p:cTn id="104" presetID="1" presetClass="entr" presetSubtype="0" fill="hold" grpId="3" nodeType="withEffect">
                                  <p:stCondLst>
                                    <p:cond delay="1750"/>
                                  </p:stCondLst>
                                  <p:childTnLst>
                                    <p:set>
                                      <p:cBhvr>
                                        <p:cTn id="105" dur="1" fill="hold">
                                          <p:stCondLst>
                                            <p:cond delay="0"/>
                                          </p:stCondLst>
                                        </p:cTn>
                                        <p:tgtEl>
                                          <p:spTgt spid="16"/>
                                        </p:tgtEl>
                                        <p:attrNameLst>
                                          <p:attrName>style.visibility</p:attrName>
                                        </p:attrNameLst>
                                      </p:cBhvr>
                                      <p:to>
                                        <p:strVal val="visible"/>
                                      </p:to>
                                    </p:set>
                                  </p:childTnLst>
                                </p:cTn>
                              </p:par>
                              <p:par>
                                <p:cTn id="106"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07" dur="8000" fill="hold"/>
                                        <p:tgtEl>
                                          <p:spTgt spid="16"/>
                                        </p:tgtEl>
                                        <p:attrNameLst>
                                          <p:attrName>ppt_x</p:attrName>
                                          <p:attrName>ppt_y</p:attrName>
                                        </p:attrNameLst>
                                      </p:cBhvr>
                                      <p:rCtr x="-56354" y="-62963"/>
                                    </p:animMotion>
                                  </p:childTnLst>
                                </p:cTn>
                              </p:par>
                              <p:par>
                                <p:cTn id="108" presetID="6" presetClass="emph" presetSubtype="0" fill="hold" grpId="1" nodeType="withEffect">
                                  <p:stCondLst>
                                    <p:cond delay="10250"/>
                                  </p:stCondLst>
                                  <p:childTnLst>
                                    <p:animScale>
                                      <p:cBhvr>
                                        <p:cTn id="109" dur="100" fill="hold"/>
                                        <p:tgtEl>
                                          <p:spTgt spid="16"/>
                                        </p:tgtEl>
                                      </p:cBhvr>
                                      <p:by x="150000" y="150000"/>
                                    </p:animScale>
                                  </p:childTnLst>
                                </p:cTn>
                              </p:par>
                              <p:par>
                                <p:cTn id="110" presetID="10" presetClass="exit" presetSubtype="0" fill="hold" grpId="2" nodeType="withEffect">
                                  <p:stCondLst>
                                    <p:cond delay="10250"/>
                                  </p:stCondLst>
                                  <p:childTnLst>
                                    <p:animEffect transition="out" filter="fade">
                                      <p:cBhvr>
                                        <p:cTn id="111" dur="100"/>
                                        <p:tgtEl>
                                          <p:spTgt spid="16"/>
                                        </p:tgtEl>
                                      </p:cBhvr>
                                    </p:animEffect>
                                    <p:set>
                                      <p:cBhvr>
                                        <p:cTn id="112" dur="1" fill="hold">
                                          <p:stCondLst>
                                            <p:cond delay="99"/>
                                          </p:stCondLst>
                                        </p:cTn>
                                        <p:tgtEl>
                                          <p:spTgt spid="16"/>
                                        </p:tgtEl>
                                        <p:attrNameLst>
                                          <p:attrName>style.visibility</p:attrName>
                                        </p:attrNameLst>
                                      </p:cBhvr>
                                      <p:to>
                                        <p:strVal val="hidden"/>
                                      </p:to>
                                    </p:set>
                                  </p:childTnLst>
                                </p:cTn>
                              </p:par>
                              <p:par>
                                <p:cTn id="113" presetID="1" presetClass="entr" presetSubtype="0" fill="hold" grpId="3" nodeType="withEffect">
                                  <p:stCondLst>
                                    <p:cond delay="1250"/>
                                  </p:stCondLst>
                                  <p:childTnLst>
                                    <p:set>
                                      <p:cBhvr>
                                        <p:cTn id="114" dur="1" fill="hold">
                                          <p:stCondLst>
                                            <p:cond delay="0"/>
                                          </p:stCondLst>
                                        </p:cTn>
                                        <p:tgtEl>
                                          <p:spTgt spid="17"/>
                                        </p:tgtEl>
                                        <p:attrNameLst>
                                          <p:attrName>style.visibility</p:attrName>
                                        </p:attrNameLst>
                                      </p:cBhvr>
                                      <p:to>
                                        <p:strVal val="visible"/>
                                      </p:to>
                                    </p:set>
                                  </p:childTnLst>
                                </p:cTn>
                              </p:par>
                              <p:par>
                                <p:cTn id="115"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16" dur="8000" fill="hold"/>
                                        <p:tgtEl>
                                          <p:spTgt spid="17"/>
                                        </p:tgtEl>
                                        <p:attrNameLst>
                                          <p:attrName>ppt_x</p:attrName>
                                          <p:attrName>ppt_y</p:attrName>
                                        </p:attrNameLst>
                                      </p:cBhvr>
                                      <p:rCtr x="-56354" y="-62963"/>
                                    </p:animMotion>
                                  </p:childTnLst>
                                </p:cTn>
                              </p:par>
                              <p:par>
                                <p:cTn id="117" presetID="6" presetClass="emph" presetSubtype="0" fill="hold" grpId="1" nodeType="withEffect">
                                  <p:stCondLst>
                                    <p:cond delay="11250"/>
                                  </p:stCondLst>
                                  <p:childTnLst>
                                    <p:animScale>
                                      <p:cBhvr>
                                        <p:cTn id="118" dur="100" fill="hold"/>
                                        <p:tgtEl>
                                          <p:spTgt spid="17"/>
                                        </p:tgtEl>
                                      </p:cBhvr>
                                      <p:by x="150000" y="150000"/>
                                    </p:animScale>
                                  </p:childTnLst>
                                </p:cTn>
                              </p:par>
                              <p:par>
                                <p:cTn id="119" presetID="10" presetClass="exit" presetSubtype="0" fill="hold" grpId="2" nodeType="withEffect">
                                  <p:stCondLst>
                                    <p:cond delay="11250"/>
                                  </p:stCondLst>
                                  <p:childTnLst>
                                    <p:animEffect transition="out" filter="fade">
                                      <p:cBhvr>
                                        <p:cTn id="120" dur="100"/>
                                        <p:tgtEl>
                                          <p:spTgt spid="17"/>
                                        </p:tgtEl>
                                      </p:cBhvr>
                                    </p:animEffect>
                                    <p:set>
                                      <p:cBhvr>
                                        <p:cTn id="121" dur="1" fill="hold">
                                          <p:stCondLst>
                                            <p:cond delay="99"/>
                                          </p:stCondLst>
                                        </p:cTn>
                                        <p:tgtEl>
                                          <p:spTgt spid="17"/>
                                        </p:tgtEl>
                                        <p:attrNameLst>
                                          <p:attrName>style.visibility</p:attrName>
                                        </p:attrNameLst>
                                      </p:cBhvr>
                                      <p:to>
                                        <p:strVal val="hidden"/>
                                      </p:to>
                                    </p:set>
                                  </p:childTnLst>
                                </p:cTn>
                              </p:par>
                              <p:par>
                                <p:cTn id="122" presetID="1" presetClass="entr" presetSubtype="0" fill="hold" grpId="3" nodeType="withEffect">
                                  <p:stCondLst>
                                    <p:cond delay="1750"/>
                                  </p:stCondLst>
                                  <p:childTnLst>
                                    <p:set>
                                      <p:cBhvr>
                                        <p:cTn id="123" dur="1" fill="hold">
                                          <p:stCondLst>
                                            <p:cond delay="0"/>
                                          </p:stCondLst>
                                        </p:cTn>
                                        <p:tgtEl>
                                          <p:spTgt spid="18"/>
                                        </p:tgtEl>
                                        <p:attrNameLst>
                                          <p:attrName>style.visibility</p:attrName>
                                        </p:attrNameLst>
                                      </p:cBhvr>
                                      <p:to>
                                        <p:strVal val="visible"/>
                                      </p:to>
                                    </p:set>
                                  </p:childTnLst>
                                </p:cTn>
                              </p:par>
                              <p:par>
                                <p:cTn id="124"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25" dur="8000" fill="hold"/>
                                        <p:tgtEl>
                                          <p:spTgt spid="18"/>
                                        </p:tgtEl>
                                        <p:attrNameLst>
                                          <p:attrName>ppt_x</p:attrName>
                                          <p:attrName>ppt_y</p:attrName>
                                        </p:attrNameLst>
                                      </p:cBhvr>
                                      <p:rCtr x="-56354" y="-62963"/>
                                    </p:animMotion>
                                  </p:childTnLst>
                                </p:cTn>
                              </p:par>
                              <p:par>
                                <p:cTn id="126" presetID="6" presetClass="emph" presetSubtype="0" fill="hold" grpId="1" nodeType="withEffect">
                                  <p:stCondLst>
                                    <p:cond delay="11750"/>
                                  </p:stCondLst>
                                  <p:childTnLst>
                                    <p:animScale>
                                      <p:cBhvr>
                                        <p:cTn id="127" dur="100" fill="hold"/>
                                        <p:tgtEl>
                                          <p:spTgt spid="18"/>
                                        </p:tgtEl>
                                      </p:cBhvr>
                                      <p:by x="150000" y="150000"/>
                                    </p:animScale>
                                  </p:childTnLst>
                                </p:cTn>
                              </p:par>
                              <p:par>
                                <p:cTn id="128" presetID="10" presetClass="exit" presetSubtype="0" fill="hold" grpId="2" nodeType="withEffect">
                                  <p:stCondLst>
                                    <p:cond delay="11750"/>
                                  </p:stCondLst>
                                  <p:childTnLst>
                                    <p:animEffect transition="out" filter="fade">
                                      <p:cBhvr>
                                        <p:cTn id="129" dur="100"/>
                                        <p:tgtEl>
                                          <p:spTgt spid="18"/>
                                        </p:tgtEl>
                                      </p:cBhvr>
                                    </p:animEffect>
                                    <p:set>
                                      <p:cBhvr>
                                        <p:cTn id="130" dur="1" fill="hold">
                                          <p:stCondLst>
                                            <p:cond delay="99"/>
                                          </p:stCondLst>
                                        </p:cTn>
                                        <p:tgtEl>
                                          <p:spTgt spid="18"/>
                                        </p:tgtEl>
                                        <p:attrNameLst>
                                          <p:attrName>style.visibility</p:attrName>
                                        </p:attrNameLst>
                                      </p:cBhvr>
                                      <p:to>
                                        <p:strVal val="hidden"/>
                                      </p:to>
                                    </p:set>
                                  </p:childTnLst>
                                </p:cTn>
                              </p:par>
                              <p:par>
                                <p:cTn id="131" presetID="1" presetClass="entr" presetSubtype="0" fill="hold" grpId="3" nodeType="withEffect">
                                  <p:stCondLst>
                                    <p:cond delay="1250"/>
                                  </p:stCondLst>
                                  <p:childTnLst>
                                    <p:set>
                                      <p:cBhvr>
                                        <p:cTn id="132" dur="1" fill="hold">
                                          <p:stCondLst>
                                            <p:cond delay="0"/>
                                          </p:stCondLst>
                                        </p:cTn>
                                        <p:tgtEl>
                                          <p:spTgt spid="19"/>
                                        </p:tgtEl>
                                        <p:attrNameLst>
                                          <p:attrName>style.visibility</p:attrName>
                                        </p:attrNameLst>
                                      </p:cBhvr>
                                      <p:to>
                                        <p:strVal val="visible"/>
                                      </p:to>
                                    </p:set>
                                  </p:childTnLst>
                                </p:cTn>
                              </p:par>
                              <p:par>
                                <p:cTn id="133"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34" dur="8000" fill="hold"/>
                                        <p:tgtEl>
                                          <p:spTgt spid="19"/>
                                        </p:tgtEl>
                                        <p:attrNameLst>
                                          <p:attrName>ppt_x</p:attrName>
                                          <p:attrName>ppt_y</p:attrName>
                                        </p:attrNameLst>
                                      </p:cBhvr>
                                      <p:rCtr x="-56354" y="-62963"/>
                                    </p:animMotion>
                                  </p:childTnLst>
                                </p:cTn>
                              </p:par>
                              <p:par>
                                <p:cTn id="135" presetID="6" presetClass="emph" presetSubtype="0" fill="hold" grpId="1" nodeType="withEffect">
                                  <p:stCondLst>
                                    <p:cond delay="11750"/>
                                  </p:stCondLst>
                                  <p:childTnLst>
                                    <p:animScale>
                                      <p:cBhvr>
                                        <p:cTn id="136" dur="100" fill="hold"/>
                                        <p:tgtEl>
                                          <p:spTgt spid="19"/>
                                        </p:tgtEl>
                                      </p:cBhvr>
                                      <p:by x="150000" y="150000"/>
                                    </p:animScale>
                                  </p:childTnLst>
                                </p:cTn>
                              </p:par>
                              <p:par>
                                <p:cTn id="137" presetID="10" presetClass="exit" presetSubtype="0" fill="hold" grpId="2" nodeType="withEffect">
                                  <p:stCondLst>
                                    <p:cond delay="11750"/>
                                  </p:stCondLst>
                                  <p:childTnLst>
                                    <p:animEffect transition="out" filter="fade">
                                      <p:cBhvr>
                                        <p:cTn id="138" dur="100"/>
                                        <p:tgtEl>
                                          <p:spTgt spid="19"/>
                                        </p:tgtEl>
                                      </p:cBhvr>
                                    </p:animEffect>
                                    <p:set>
                                      <p:cBhvr>
                                        <p:cTn id="139" dur="1" fill="hold">
                                          <p:stCondLst>
                                            <p:cond delay="99"/>
                                          </p:stCondLst>
                                        </p:cTn>
                                        <p:tgtEl>
                                          <p:spTgt spid="19"/>
                                        </p:tgtEl>
                                        <p:attrNameLst>
                                          <p:attrName>style.visibility</p:attrName>
                                        </p:attrNameLst>
                                      </p:cBhvr>
                                      <p:to>
                                        <p:strVal val="hidden"/>
                                      </p:to>
                                    </p:set>
                                  </p:childTnLst>
                                </p:cTn>
                              </p:par>
                              <p:par>
                                <p:cTn id="140" presetID="1" presetClass="entr" presetSubtype="0" fill="hold" grpId="3" nodeType="withEffect">
                                  <p:stCondLst>
                                    <p:cond delay="1750"/>
                                  </p:stCondLst>
                                  <p:childTnLst>
                                    <p:set>
                                      <p:cBhvr>
                                        <p:cTn id="141" dur="1" fill="hold">
                                          <p:stCondLst>
                                            <p:cond delay="0"/>
                                          </p:stCondLst>
                                        </p:cTn>
                                        <p:tgtEl>
                                          <p:spTgt spid="20"/>
                                        </p:tgtEl>
                                        <p:attrNameLst>
                                          <p:attrName>style.visibility</p:attrName>
                                        </p:attrNameLst>
                                      </p:cBhvr>
                                      <p:to>
                                        <p:strVal val="visible"/>
                                      </p:to>
                                    </p:set>
                                  </p:childTnLst>
                                </p:cTn>
                              </p:par>
                              <p:par>
                                <p:cTn id="142"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43" dur="8000" fill="hold"/>
                                        <p:tgtEl>
                                          <p:spTgt spid="20"/>
                                        </p:tgtEl>
                                        <p:attrNameLst>
                                          <p:attrName>ppt_x</p:attrName>
                                          <p:attrName>ppt_y</p:attrName>
                                        </p:attrNameLst>
                                      </p:cBhvr>
                                      <p:rCtr x="-56354" y="-62963"/>
                                    </p:animMotion>
                                  </p:childTnLst>
                                </p:cTn>
                              </p:par>
                              <p:par>
                                <p:cTn id="144" presetID="6" presetClass="emph" presetSubtype="0" fill="hold" grpId="1" nodeType="withEffect">
                                  <p:stCondLst>
                                    <p:cond delay="12000"/>
                                  </p:stCondLst>
                                  <p:childTnLst>
                                    <p:animScale>
                                      <p:cBhvr>
                                        <p:cTn id="145" dur="100" fill="hold"/>
                                        <p:tgtEl>
                                          <p:spTgt spid="20"/>
                                        </p:tgtEl>
                                      </p:cBhvr>
                                      <p:by x="150000" y="150000"/>
                                    </p:animScale>
                                  </p:childTnLst>
                                </p:cTn>
                              </p:par>
                              <p:par>
                                <p:cTn id="146" presetID="10" presetClass="exit" presetSubtype="0" fill="hold" grpId="2" nodeType="withEffect">
                                  <p:stCondLst>
                                    <p:cond delay="12000"/>
                                  </p:stCondLst>
                                  <p:childTnLst>
                                    <p:animEffect transition="out" filter="fade">
                                      <p:cBhvr>
                                        <p:cTn id="147" dur="100"/>
                                        <p:tgtEl>
                                          <p:spTgt spid="20"/>
                                        </p:tgtEl>
                                      </p:cBhvr>
                                    </p:animEffect>
                                    <p:set>
                                      <p:cBhvr>
                                        <p:cTn id="148" dur="1" fill="hold">
                                          <p:stCondLst>
                                            <p:cond delay="99"/>
                                          </p:stCondLst>
                                        </p:cTn>
                                        <p:tgtEl>
                                          <p:spTgt spid="20"/>
                                        </p:tgtEl>
                                        <p:attrNameLst>
                                          <p:attrName>style.visibility</p:attrName>
                                        </p:attrNameLst>
                                      </p:cBhvr>
                                      <p:to>
                                        <p:strVal val="hidden"/>
                                      </p:to>
                                    </p:set>
                                  </p:childTnLst>
                                </p:cTn>
                              </p:par>
                              <p:par>
                                <p:cTn id="149" presetID="1" presetClass="entr" presetSubtype="0" fill="hold" grpId="3" nodeType="withEffect">
                                  <p:stCondLst>
                                    <p:cond delay="1250"/>
                                  </p:stCondLst>
                                  <p:childTnLst>
                                    <p:set>
                                      <p:cBhvr>
                                        <p:cTn id="150" dur="1" fill="hold">
                                          <p:stCondLst>
                                            <p:cond delay="0"/>
                                          </p:stCondLst>
                                        </p:cTn>
                                        <p:tgtEl>
                                          <p:spTgt spid="21"/>
                                        </p:tgtEl>
                                        <p:attrNameLst>
                                          <p:attrName>style.visibility</p:attrName>
                                        </p:attrNameLst>
                                      </p:cBhvr>
                                      <p:to>
                                        <p:strVal val="visible"/>
                                      </p:to>
                                    </p:set>
                                  </p:childTnLst>
                                </p:cTn>
                              </p:par>
                              <p:par>
                                <p:cTn id="151"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52" dur="8000" fill="hold"/>
                                        <p:tgtEl>
                                          <p:spTgt spid="21"/>
                                        </p:tgtEl>
                                        <p:attrNameLst>
                                          <p:attrName>ppt_x</p:attrName>
                                          <p:attrName>ppt_y</p:attrName>
                                        </p:attrNameLst>
                                      </p:cBhvr>
                                      <p:rCtr x="-56354" y="-62963"/>
                                    </p:animMotion>
                                  </p:childTnLst>
                                </p:cTn>
                              </p:par>
                              <p:par>
                                <p:cTn id="153" presetID="6" presetClass="emph" presetSubtype="0" fill="hold" grpId="1" nodeType="withEffect">
                                  <p:stCondLst>
                                    <p:cond delay="12250"/>
                                  </p:stCondLst>
                                  <p:childTnLst>
                                    <p:animScale>
                                      <p:cBhvr>
                                        <p:cTn id="154" dur="100" fill="hold"/>
                                        <p:tgtEl>
                                          <p:spTgt spid="21"/>
                                        </p:tgtEl>
                                      </p:cBhvr>
                                      <p:by x="150000" y="150000"/>
                                    </p:animScale>
                                  </p:childTnLst>
                                </p:cTn>
                              </p:par>
                              <p:par>
                                <p:cTn id="155" presetID="10" presetClass="exit" presetSubtype="0" fill="hold" grpId="2" nodeType="withEffect">
                                  <p:stCondLst>
                                    <p:cond delay="12250"/>
                                  </p:stCondLst>
                                  <p:childTnLst>
                                    <p:animEffect transition="out" filter="fade">
                                      <p:cBhvr>
                                        <p:cTn id="156" dur="100"/>
                                        <p:tgtEl>
                                          <p:spTgt spid="21"/>
                                        </p:tgtEl>
                                      </p:cBhvr>
                                    </p:animEffect>
                                    <p:set>
                                      <p:cBhvr>
                                        <p:cTn id="157" dur="1" fill="hold">
                                          <p:stCondLst>
                                            <p:cond delay="99"/>
                                          </p:stCondLst>
                                        </p:cTn>
                                        <p:tgtEl>
                                          <p:spTgt spid="21"/>
                                        </p:tgtEl>
                                        <p:attrNameLst>
                                          <p:attrName>style.visibility</p:attrName>
                                        </p:attrNameLst>
                                      </p:cBhvr>
                                      <p:to>
                                        <p:strVal val="hidden"/>
                                      </p:to>
                                    </p:set>
                                  </p:childTnLst>
                                </p:cTn>
                              </p:par>
                              <p:par>
                                <p:cTn id="158" presetID="1" presetClass="entr" presetSubtype="0" fill="hold" grpId="3" nodeType="withEffect">
                                  <p:stCondLst>
                                    <p:cond delay="1750"/>
                                  </p:stCondLst>
                                  <p:childTnLst>
                                    <p:set>
                                      <p:cBhvr>
                                        <p:cTn id="159" dur="1" fill="hold">
                                          <p:stCondLst>
                                            <p:cond delay="0"/>
                                          </p:stCondLst>
                                        </p:cTn>
                                        <p:tgtEl>
                                          <p:spTgt spid="22"/>
                                        </p:tgtEl>
                                        <p:attrNameLst>
                                          <p:attrName>style.visibility</p:attrName>
                                        </p:attrNameLst>
                                      </p:cBhvr>
                                      <p:to>
                                        <p:strVal val="visible"/>
                                      </p:to>
                                    </p:set>
                                  </p:childTnLst>
                                </p:cTn>
                              </p:par>
                              <p:par>
                                <p:cTn id="160"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61" dur="8000" fill="hold"/>
                                        <p:tgtEl>
                                          <p:spTgt spid="22"/>
                                        </p:tgtEl>
                                        <p:attrNameLst>
                                          <p:attrName>ppt_x</p:attrName>
                                          <p:attrName>ppt_y</p:attrName>
                                        </p:attrNameLst>
                                      </p:cBhvr>
                                      <p:rCtr x="-56354" y="-62963"/>
                                    </p:animMotion>
                                  </p:childTnLst>
                                </p:cTn>
                              </p:par>
                              <p:par>
                                <p:cTn id="162" presetID="6" presetClass="emph" presetSubtype="0" fill="hold" grpId="1" nodeType="withEffect">
                                  <p:stCondLst>
                                    <p:cond delay="12750"/>
                                  </p:stCondLst>
                                  <p:childTnLst>
                                    <p:animScale>
                                      <p:cBhvr>
                                        <p:cTn id="163" dur="100" fill="hold"/>
                                        <p:tgtEl>
                                          <p:spTgt spid="22"/>
                                        </p:tgtEl>
                                      </p:cBhvr>
                                      <p:by x="150000" y="150000"/>
                                    </p:animScale>
                                  </p:childTnLst>
                                </p:cTn>
                              </p:par>
                              <p:par>
                                <p:cTn id="164" presetID="10" presetClass="exit" presetSubtype="0" fill="hold" grpId="2" nodeType="withEffect">
                                  <p:stCondLst>
                                    <p:cond delay="12750"/>
                                  </p:stCondLst>
                                  <p:childTnLst>
                                    <p:animEffect transition="out" filter="fade">
                                      <p:cBhvr>
                                        <p:cTn id="165" dur="100"/>
                                        <p:tgtEl>
                                          <p:spTgt spid="22"/>
                                        </p:tgtEl>
                                      </p:cBhvr>
                                    </p:animEffect>
                                    <p:set>
                                      <p:cBhvr>
                                        <p:cTn id="166" dur="1" fill="hold">
                                          <p:stCondLst>
                                            <p:cond delay="99"/>
                                          </p:stCondLst>
                                        </p:cTn>
                                        <p:tgtEl>
                                          <p:spTgt spid="22"/>
                                        </p:tgtEl>
                                        <p:attrNameLst>
                                          <p:attrName>style.visibility</p:attrName>
                                        </p:attrNameLst>
                                      </p:cBhvr>
                                      <p:to>
                                        <p:strVal val="hidden"/>
                                      </p:to>
                                    </p:set>
                                  </p:childTnLst>
                                </p:cTn>
                              </p:par>
                              <p:par>
                                <p:cTn id="167" presetID="1" presetClass="entr" presetSubtype="0" fill="hold" grpId="3" nodeType="withEffect">
                                  <p:stCondLst>
                                    <p:cond delay="1250"/>
                                  </p:stCondLst>
                                  <p:childTnLst>
                                    <p:set>
                                      <p:cBhvr>
                                        <p:cTn id="168" dur="1" fill="hold">
                                          <p:stCondLst>
                                            <p:cond delay="0"/>
                                          </p:stCondLst>
                                        </p:cTn>
                                        <p:tgtEl>
                                          <p:spTgt spid="23"/>
                                        </p:tgtEl>
                                        <p:attrNameLst>
                                          <p:attrName>style.visibility</p:attrName>
                                        </p:attrNameLst>
                                      </p:cBhvr>
                                      <p:to>
                                        <p:strVal val="visible"/>
                                      </p:to>
                                    </p:set>
                                  </p:childTnLst>
                                </p:cTn>
                              </p:par>
                              <p:par>
                                <p:cTn id="169"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70" dur="8000" fill="hold"/>
                                        <p:tgtEl>
                                          <p:spTgt spid="23"/>
                                        </p:tgtEl>
                                        <p:attrNameLst>
                                          <p:attrName>ppt_x</p:attrName>
                                          <p:attrName>ppt_y</p:attrName>
                                        </p:attrNameLst>
                                      </p:cBhvr>
                                      <p:rCtr x="-56354" y="-62963"/>
                                    </p:animMotion>
                                  </p:childTnLst>
                                </p:cTn>
                              </p:par>
                              <p:par>
                                <p:cTn id="171" presetID="6" presetClass="emph" presetSubtype="0" fill="hold" grpId="1" nodeType="withEffect">
                                  <p:stCondLst>
                                    <p:cond delay="10250"/>
                                  </p:stCondLst>
                                  <p:childTnLst>
                                    <p:animScale>
                                      <p:cBhvr>
                                        <p:cTn id="172" dur="100" fill="hold"/>
                                        <p:tgtEl>
                                          <p:spTgt spid="23"/>
                                        </p:tgtEl>
                                      </p:cBhvr>
                                      <p:by x="150000" y="150000"/>
                                    </p:animScale>
                                  </p:childTnLst>
                                </p:cTn>
                              </p:par>
                              <p:par>
                                <p:cTn id="173" presetID="10" presetClass="exit" presetSubtype="0" fill="hold" grpId="2" nodeType="withEffect">
                                  <p:stCondLst>
                                    <p:cond delay="10250"/>
                                  </p:stCondLst>
                                  <p:childTnLst>
                                    <p:animEffect transition="out" filter="fade">
                                      <p:cBhvr>
                                        <p:cTn id="174" dur="100"/>
                                        <p:tgtEl>
                                          <p:spTgt spid="23"/>
                                        </p:tgtEl>
                                      </p:cBhvr>
                                    </p:animEffect>
                                    <p:set>
                                      <p:cBhvr>
                                        <p:cTn id="175" dur="1" fill="hold">
                                          <p:stCondLst>
                                            <p:cond delay="99"/>
                                          </p:stCondLst>
                                        </p:cTn>
                                        <p:tgtEl>
                                          <p:spTgt spid="23"/>
                                        </p:tgtEl>
                                        <p:attrNameLst>
                                          <p:attrName>style.visibility</p:attrName>
                                        </p:attrNameLst>
                                      </p:cBhvr>
                                      <p:to>
                                        <p:strVal val="hidden"/>
                                      </p:to>
                                    </p:set>
                                  </p:childTnLst>
                                </p:cTn>
                              </p:par>
                              <p:par>
                                <p:cTn id="176" presetID="1" presetClass="entr" presetSubtype="0" fill="hold" grpId="3" nodeType="withEffect">
                                  <p:stCondLst>
                                    <p:cond delay="1750"/>
                                  </p:stCondLst>
                                  <p:childTnLst>
                                    <p:set>
                                      <p:cBhvr>
                                        <p:cTn id="177" dur="1" fill="hold">
                                          <p:stCondLst>
                                            <p:cond delay="0"/>
                                          </p:stCondLst>
                                        </p:cTn>
                                        <p:tgtEl>
                                          <p:spTgt spid="24"/>
                                        </p:tgtEl>
                                        <p:attrNameLst>
                                          <p:attrName>style.visibility</p:attrName>
                                        </p:attrNameLst>
                                      </p:cBhvr>
                                      <p:to>
                                        <p:strVal val="visible"/>
                                      </p:to>
                                    </p:set>
                                  </p:childTnLst>
                                </p:cTn>
                              </p:par>
                              <p:par>
                                <p:cTn id="178"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79" dur="8000" fill="hold"/>
                                        <p:tgtEl>
                                          <p:spTgt spid="24"/>
                                        </p:tgtEl>
                                        <p:attrNameLst>
                                          <p:attrName>ppt_x</p:attrName>
                                          <p:attrName>ppt_y</p:attrName>
                                        </p:attrNameLst>
                                      </p:cBhvr>
                                      <p:rCtr x="-56354" y="-62963"/>
                                    </p:animMotion>
                                  </p:childTnLst>
                                </p:cTn>
                              </p:par>
                              <p:par>
                                <p:cTn id="180" presetID="6" presetClass="emph" presetSubtype="0" fill="hold" grpId="1" nodeType="withEffect">
                                  <p:stCondLst>
                                    <p:cond delay="11000"/>
                                  </p:stCondLst>
                                  <p:childTnLst>
                                    <p:animScale>
                                      <p:cBhvr>
                                        <p:cTn id="181" dur="100" fill="hold"/>
                                        <p:tgtEl>
                                          <p:spTgt spid="24"/>
                                        </p:tgtEl>
                                      </p:cBhvr>
                                      <p:by x="150000" y="150000"/>
                                    </p:animScale>
                                  </p:childTnLst>
                                </p:cTn>
                              </p:par>
                              <p:par>
                                <p:cTn id="182" presetID="10" presetClass="exit" presetSubtype="0" fill="hold" grpId="2" nodeType="withEffect">
                                  <p:stCondLst>
                                    <p:cond delay="11000"/>
                                  </p:stCondLst>
                                  <p:childTnLst>
                                    <p:animEffect transition="out" filter="fade">
                                      <p:cBhvr>
                                        <p:cTn id="183" dur="100"/>
                                        <p:tgtEl>
                                          <p:spTgt spid="24"/>
                                        </p:tgtEl>
                                      </p:cBhvr>
                                    </p:animEffect>
                                    <p:set>
                                      <p:cBhvr>
                                        <p:cTn id="184" dur="1" fill="hold">
                                          <p:stCondLst>
                                            <p:cond delay="99"/>
                                          </p:stCondLst>
                                        </p:cTn>
                                        <p:tgtEl>
                                          <p:spTgt spid="24"/>
                                        </p:tgtEl>
                                        <p:attrNameLst>
                                          <p:attrName>style.visibility</p:attrName>
                                        </p:attrNameLst>
                                      </p:cBhvr>
                                      <p:to>
                                        <p:strVal val="hidden"/>
                                      </p:to>
                                    </p:set>
                                  </p:childTnLst>
                                </p:cTn>
                              </p:par>
                              <p:par>
                                <p:cTn id="185" presetID="1" presetClass="entr" presetSubtype="0" fill="hold" grpId="3" nodeType="withEffect">
                                  <p:stCondLst>
                                    <p:cond delay="1250"/>
                                  </p:stCondLst>
                                  <p:childTnLst>
                                    <p:set>
                                      <p:cBhvr>
                                        <p:cTn id="186" dur="1" fill="hold">
                                          <p:stCondLst>
                                            <p:cond delay="0"/>
                                          </p:stCondLst>
                                        </p:cTn>
                                        <p:tgtEl>
                                          <p:spTgt spid="25"/>
                                        </p:tgtEl>
                                        <p:attrNameLst>
                                          <p:attrName>style.visibility</p:attrName>
                                        </p:attrNameLst>
                                      </p:cBhvr>
                                      <p:to>
                                        <p:strVal val="visible"/>
                                      </p:to>
                                    </p:set>
                                  </p:childTnLst>
                                </p:cTn>
                              </p:par>
                              <p:par>
                                <p:cTn id="187" presetID="0" presetClass="path" presetSubtype="0" accel="50000" fill="hold" grpId="0" nodeType="withEffect">
                                  <p:stCondLst>
                                    <p:cond delay="0"/>
                                  </p:stCondLst>
                                  <p:childTnLst>
                                    <p:animMotion origin="layout" path="M 0.71771 0.93102 C 0.6592 0.76945 0.60105 0.6081 0.5323 0.48426 C 0.46355 0.35996 0.42205 0.27222 0.30486 0.18635 C 0.18802 0.1007 -0.05017 0.0551 -0.16927 -0.03078 C -0.28819 -0.11666 -0.34895 -0.22268 -0.40937 -0.32801 " pathEditMode="relative" rAng="0" ptsTypes="aaaaA">
                                      <p:cBhvr>
                                        <p:cTn id="188" dur="8000" fill="hold"/>
                                        <p:tgtEl>
                                          <p:spTgt spid="25"/>
                                        </p:tgtEl>
                                        <p:attrNameLst>
                                          <p:attrName>ppt_x</p:attrName>
                                          <p:attrName>ppt_y</p:attrName>
                                        </p:attrNameLst>
                                      </p:cBhvr>
                                      <p:rCtr x="-56354" y="-62963"/>
                                    </p:animMotion>
                                  </p:childTnLst>
                                </p:cTn>
                              </p:par>
                              <p:par>
                                <p:cTn id="189" presetID="6" presetClass="emph" presetSubtype="0" fill="hold" grpId="1" nodeType="withEffect">
                                  <p:stCondLst>
                                    <p:cond delay="13000"/>
                                  </p:stCondLst>
                                  <p:childTnLst>
                                    <p:animScale>
                                      <p:cBhvr>
                                        <p:cTn id="190" dur="100" fill="hold"/>
                                        <p:tgtEl>
                                          <p:spTgt spid="25"/>
                                        </p:tgtEl>
                                      </p:cBhvr>
                                      <p:by x="150000" y="150000"/>
                                    </p:animScale>
                                  </p:childTnLst>
                                </p:cTn>
                              </p:par>
                              <p:par>
                                <p:cTn id="191" presetID="10" presetClass="exit" presetSubtype="0" fill="hold" grpId="2" nodeType="withEffect">
                                  <p:stCondLst>
                                    <p:cond delay="13000"/>
                                  </p:stCondLst>
                                  <p:childTnLst>
                                    <p:animEffect transition="out" filter="fade">
                                      <p:cBhvr>
                                        <p:cTn id="192" dur="100"/>
                                        <p:tgtEl>
                                          <p:spTgt spid="25"/>
                                        </p:tgtEl>
                                      </p:cBhvr>
                                    </p:animEffect>
                                    <p:set>
                                      <p:cBhvr>
                                        <p:cTn id="193" dur="1" fill="hold">
                                          <p:stCondLst>
                                            <p:cond delay="99"/>
                                          </p:stCondLst>
                                        </p:cTn>
                                        <p:tgtEl>
                                          <p:spTgt spid="25"/>
                                        </p:tgtEl>
                                        <p:attrNameLst>
                                          <p:attrName>style.visibility</p:attrName>
                                        </p:attrNameLst>
                                      </p:cBhvr>
                                      <p:to>
                                        <p:strVal val="hidden"/>
                                      </p:to>
                                    </p:set>
                                  </p:childTnLst>
                                </p:cTn>
                              </p:par>
                              <p:par>
                                <p:cTn id="194" presetID="1" presetClass="entr" presetSubtype="0" fill="hold" grpId="3" nodeType="withEffect">
                                  <p:stCondLst>
                                    <p:cond delay="1750"/>
                                  </p:stCondLst>
                                  <p:childTnLst>
                                    <p:set>
                                      <p:cBhvr>
                                        <p:cTn id="195" dur="1" fill="hold">
                                          <p:stCondLst>
                                            <p:cond delay="0"/>
                                          </p:stCondLst>
                                        </p:cTn>
                                        <p:tgtEl>
                                          <p:spTgt spid="26"/>
                                        </p:tgtEl>
                                        <p:attrNameLst>
                                          <p:attrName>style.visibility</p:attrName>
                                        </p:attrNameLst>
                                      </p:cBhvr>
                                      <p:to>
                                        <p:strVal val="visible"/>
                                      </p:to>
                                    </p:set>
                                  </p:childTnLst>
                                </p:cTn>
                              </p:par>
                              <p:par>
                                <p:cTn id="196" presetID="0" presetClass="path" presetSubtype="0" accel="50000" fill="hold" grpId="0" nodeType="withEffect">
                                  <p:stCondLst>
                                    <p:cond delay="1400"/>
                                  </p:stCondLst>
                                  <p:childTnLst>
                                    <p:animMotion origin="layout" path="M 0.69271 0.61991 C 0.59479 0.53704 0.25313 0.28287 0.10521 0.12269 C -0.04271 -0.0375 -0.10434 -0.21504 -0.19427 -0.34189 C -0.2842 -0.46875 -0.37396 -0.53379 -0.43437 -0.63912 " pathEditMode="relative" rAng="0" ptsTypes="aaaa">
                                      <p:cBhvr>
                                        <p:cTn id="197" dur="8000" fill="hold"/>
                                        <p:tgtEl>
                                          <p:spTgt spid="26"/>
                                        </p:tgtEl>
                                        <p:attrNameLst>
                                          <p:attrName>ppt_x</p:attrName>
                                          <p:attrName>ppt_y</p:attrName>
                                        </p:attrNameLst>
                                      </p:cBhvr>
                                      <p:rCtr x="-56354" y="-62963"/>
                                    </p:animMotion>
                                  </p:childTnLst>
                                </p:cTn>
                              </p:par>
                              <p:par>
                                <p:cTn id="198" presetID="6" presetClass="emph" presetSubtype="0" fill="hold" grpId="1" nodeType="withEffect">
                                  <p:stCondLst>
                                    <p:cond delay="13500"/>
                                  </p:stCondLst>
                                  <p:childTnLst>
                                    <p:animScale>
                                      <p:cBhvr>
                                        <p:cTn id="199" dur="100" fill="hold"/>
                                        <p:tgtEl>
                                          <p:spTgt spid="26"/>
                                        </p:tgtEl>
                                      </p:cBhvr>
                                      <p:by x="150000" y="150000"/>
                                    </p:animScale>
                                  </p:childTnLst>
                                </p:cTn>
                              </p:par>
                              <p:par>
                                <p:cTn id="200" presetID="10" presetClass="exit" presetSubtype="0" fill="hold" grpId="2" nodeType="withEffect">
                                  <p:stCondLst>
                                    <p:cond delay="13500"/>
                                  </p:stCondLst>
                                  <p:childTnLst>
                                    <p:animEffect transition="out" filter="fade">
                                      <p:cBhvr>
                                        <p:cTn id="201" dur="100"/>
                                        <p:tgtEl>
                                          <p:spTgt spid="26"/>
                                        </p:tgtEl>
                                      </p:cBhvr>
                                    </p:animEffect>
                                    <p:set>
                                      <p:cBhvr>
                                        <p:cTn id="202" dur="1" fill="hold">
                                          <p:stCondLst>
                                            <p:cond delay="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6" grpId="0" animBg="1"/>
      <p:bldP spid="6" grpId="1" animBg="1"/>
      <p:bldP spid="6" grpId="2" animBg="1"/>
      <p:bldP spid="6" grpId="3" animBg="1"/>
      <p:bldP spid="5" grpId="0" animBg="1"/>
      <p:bldP spid="5" grpId="1" animBg="1"/>
      <p:bldP spid="5" grpId="2" animBg="1"/>
      <p:bldP spid="5"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3" grpId="0" build="p">
        <p:tmplLst>
          <p:tmpl>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Cause-Effect Charts</a:t>
            </a:r>
            <a:endParaRPr lang="en-US" dirty="0"/>
          </a:p>
        </p:txBody>
      </p:sp>
      <p:sp>
        <p:nvSpPr>
          <p:cNvPr id="3" name="Content Placeholder 2"/>
          <p:cNvSpPr>
            <a:spLocks noGrp="1"/>
          </p:cNvSpPr>
          <p:nvPr>
            <p:ph idx="1"/>
          </p:nvPr>
        </p:nvSpPr>
        <p:spPr/>
        <p:txBody>
          <a:bodyPr/>
          <a:lstStyle/>
          <a:p>
            <a:r>
              <a:rPr lang="en-US" dirty="0" smtClean="0"/>
              <a:t>Using today’s notes and your textbook (page 12), construct a cause-effect chart for the French and Indian War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598"/>
            <a:ext cx="5334000" cy="426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353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86" y="73572"/>
            <a:ext cx="8229600" cy="1143000"/>
          </a:xfrm>
        </p:spPr>
        <p:txBody>
          <a:bodyPr/>
          <a:lstStyle/>
          <a:p>
            <a:r>
              <a:rPr lang="en-US" dirty="0" smtClean="0">
                <a:solidFill>
                  <a:srgbClr val="FFFF00"/>
                </a:solidFill>
              </a:rPr>
              <a:t>French and Indian War</a:t>
            </a:r>
            <a:endParaRPr lang="en-US" dirty="0">
              <a:solidFill>
                <a:srgbClr val="FFFF00"/>
              </a:solidFill>
            </a:endParaRPr>
          </a:p>
        </p:txBody>
      </p:sp>
      <p:sp>
        <p:nvSpPr>
          <p:cNvPr id="5" name="Rectangle 2"/>
          <p:cNvSpPr>
            <a:spLocks noChangeArrowheads="1"/>
          </p:cNvSpPr>
          <p:nvPr/>
        </p:nvSpPr>
        <p:spPr bwMode="auto">
          <a:xfrm>
            <a:off x="990600" y="1219200"/>
            <a:ext cx="29718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r>
              <a:rPr lang="en-US" sz="2800" b="1" dirty="0" smtClean="0">
                <a:solidFill>
                  <a:srgbClr val="000000"/>
                </a:solidFill>
              </a:rPr>
              <a:t>France and England both want land in Ohio</a:t>
            </a:r>
            <a:endParaRPr lang="en-US" sz="2800" b="1" dirty="0">
              <a:solidFill>
                <a:srgbClr val="000000"/>
              </a:solidFill>
            </a:endParaRPr>
          </a:p>
        </p:txBody>
      </p:sp>
      <p:sp>
        <p:nvSpPr>
          <p:cNvPr id="6" name="Rectangle 3"/>
          <p:cNvSpPr>
            <a:spLocks noChangeArrowheads="1"/>
          </p:cNvSpPr>
          <p:nvPr/>
        </p:nvSpPr>
        <p:spPr bwMode="auto">
          <a:xfrm>
            <a:off x="990600" y="4343400"/>
            <a:ext cx="2971800" cy="1600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smtClean="0">
                <a:solidFill>
                  <a:srgbClr val="000000"/>
                </a:solidFill>
              </a:rPr>
              <a:t>England and France have been fighting each other in the past</a:t>
            </a:r>
            <a:endParaRPr lang="en-US" sz="2800" b="1" dirty="0">
              <a:solidFill>
                <a:srgbClr val="000000"/>
              </a:solidFill>
            </a:endParaRPr>
          </a:p>
        </p:txBody>
      </p:sp>
      <p:sp>
        <p:nvSpPr>
          <p:cNvPr id="7" name="Rectangle 4"/>
          <p:cNvSpPr>
            <a:spLocks noChangeArrowheads="1"/>
          </p:cNvSpPr>
          <p:nvPr/>
        </p:nvSpPr>
        <p:spPr bwMode="auto">
          <a:xfrm>
            <a:off x="4343400" y="2438400"/>
            <a:ext cx="2057400" cy="2514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smtClean="0">
                <a:solidFill>
                  <a:schemeClr val="bg1"/>
                </a:solidFill>
              </a:rPr>
              <a:t>French and Indian War</a:t>
            </a:r>
            <a:endParaRPr lang="en-US" sz="4400" b="1" dirty="0">
              <a:solidFill>
                <a:schemeClr val="bg1"/>
              </a:solidFill>
            </a:endParaRPr>
          </a:p>
        </p:txBody>
      </p:sp>
      <p:sp>
        <p:nvSpPr>
          <p:cNvPr id="8" name="Rectangle 5"/>
          <p:cNvSpPr>
            <a:spLocks noChangeArrowheads="1"/>
          </p:cNvSpPr>
          <p:nvPr/>
        </p:nvSpPr>
        <p:spPr bwMode="auto">
          <a:xfrm>
            <a:off x="6934200" y="1143000"/>
            <a:ext cx="1676400" cy="762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smtClean="0">
                <a:solidFill>
                  <a:srgbClr val="000000"/>
                </a:solidFill>
              </a:rPr>
              <a:t>England wins</a:t>
            </a:r>
            <a:endParaRPr lang="en-US" sz="2800" b="1" dirty="0">
              <a:solidFill>
                <a:srgbClr val="000000"/>
              </a:solidFill>
            </a:endParaRPr>
          </a:p>
        </p:txBody>
      </p:sp>
      <p:sp>
        <p:nvSpPr>
          <p:cNvPr id="9" name="Rectangle 6"/>
          <p:cNvSpPr>
            <a:spLocks noChangeArrowheads="1"/>
          </p:cNvSpPr>
          <p:nvPr/>
        </p:nvSpPr>
        <p:spPr bwMode="auto">
          <a:xfrm>
            <a:off x="6913179" y="2057400"/>
            <a:ext cx="1676400"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smtClean="0">
                <a:solidFill>
                  <a:srgbClr val="000000"/>
                </a:solidFill>
              </a:rPr>
              <a:t>French kicked out of NA</a:t>
            </a:r>
            <a:endParaRPr lang="en-US" sz="2800" b="1" dirty="0">
              <a:solidFill>
                <a:srgbClr val="000000"/>
              </a:solidFill>
            </a:endParaRPr>
          </a:p>
        </p:txBody>
      </p:sp>
      <p:sp>
        <p:nvSpPr>
          <p:cNvPr id="10" name="Rectangle 7"/>
          <p:cNvSpPr>
            <a:spLocks noChangeArrowheads="1"/>
          </p:cNvSpPr>
          <p:nvPr/>
        </p:nvSpPr>
        <p:spPr bwMode="auto">
          <a:xfrm>
            <a:off x="6928945" y="3429000"/>
            <a:ext cx="1676400" cy="762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r>
              <a:rPr lang="en-US" sz="2800" b="1" dirty="0" smtClean="0">
                <a:solidFill>
                  <a:srgbClr val="000000"/>
                </a:solidFill>
              </a:rPr>
              <a:t>England in debt</a:t>
            </a:r>
            <a:endParaRPr lang="en-US" sz="2800" b="1" dirty="0">
              <a:solidFill>
                <a:srgbClr val="000000"/>
              </a:solidFill>
            </a:endParaRPr>
          </a:p>
        </p:txBody>
      </p:sp>
      <p:sp>
        <p:nvSpPr>
          <p:cNvPr id="11" name="Line 8"/>
          <p:cNvSpPr>
            <a:spLocks noChangeShapeType="1"/>
          </p:cNvSpPr>
          <p:nvPr/>
        </p:nvSpPr>
        <p:spPr bwMode="auto">
          <a:xfrm flipV="1">
            <a:off x="3962400" y="3810000"/>
            <a:ext cx="381000" cy="1143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a:off x="3962400" y="1905000"/>
            <a:ext cx="381000" cy="1524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flipV="1">
            <a:off x="6400800" y="1828800"/>
            <a:ext cx="533400" cy="1600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p:cNvSpPr>
            <a:spLocks noChangeShapeType="1"/>
          </p:cNvSpPr>
          <p:nvPr/>
        </p:nvSpPr>
        <p:spPr bwMode="auto">
          <a:xfrm flipV="1">
            <a:off x="6400800" y="2819400"/>
            <a:ext cx="533400" cy="1066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2"/>
          <p:cNvSpPr>
            <a:spLocks noChangeShapeType="1"/>
          </p:cNvSpPr>
          <p:nvPr/>
        </p:nvSpPr>
        <p:spPr bwMode="auto">
          <a:xfrm>
            <a:off x="6400799" y="4343400"/>
            <a:ext cx="512379" cy="58332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9"/>
          <p:cNvSpPr>
            <a:spLocks noChangeArrowheads="1"/>
          </p:cNvSpPr>
          <p:nvPr/>
        </p:nvSpPr>
        <p:spPr bwMode="auto">
          <a:xfrm>
            <a:off x="990600" y="2819400"/>
            <a:ext cx="29718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smtClean="0">
                <a:solidFill>
                  <a:srgbClr val="000000"/>
                </a:solidFill>
              </a:rPr>
              <a:t>England dislikes French Catholicism</a:t>
            </a:r>
            <a:endParaRPr lang="en-US" sz="2800" b="1" dirty="0">
              <a:solidFill>
                <a:srgbClr val="000000"/>
              </a:solidFill>
            </a:endParaRPr>
          </a:p>
        </p:txBody>
      </p:sp>
      <p:sp>
        <p:nvSpPr>
          <p:cNvPr id="17" name="Line 20"/>
          <p:cNvSpPr>
            <a:spLocks noChangeShapeType="1"/>
          </p:cNvSpPr>
          <p:nvPr/>
        </p:nvSpPr>
        <p:spPr bwMode="auto">
          <a:xfrm>
            <a:off x="3962400" y="3581400"/>
            <a:ext cx="3810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7"/>
          <p:cNvSpPr>
            <a:spLocks noChangeArrowheads="1"/>
          </p:cNvSpPr>
          <p:nvPr/>
        </p:nvSpPr>
        <p:spPr bwMode="auto">
          <a:xfrm>
            <a:off x="6913179" y="4317124"/>
            <a:ext cx="1968062"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r>
              <a:rPr lang="en-US" sz="2800" b="1" dirty="0" smtClean="0">
                <a:solidFill>
                  <a:srgbClr val="000000"/>
                </a:solidFill>
              </a:rPr>
              <a:t>England wants to tax colonies</a:t>
            </a:r>
            <a:endParaRPr lang="en-US" sz="2800" b="1" dirty="0">
              <a:solidFill>
                <a:srgbClr val="000000"/>
              </a:solidFill>
            </a:endParaRPr>
          </a:p>
        </p:txBody>
      </p:sp>
      <p:sp>
        <p:nvSpPr>
          <p:cNvPr id="19" name="Rectangle 7"/>
          <p:cNvSpPr>
            <a:spLocks noChangeArrowheads="1"/>
          </p:cNvSpPr>
          <p:nvPr/>
        </p:nvSpPr>
        <p:spPr bwMode="auto">
          <a:xfrm>
            <a:off x="6928944" y="5638800"/>
            <a:ext cx="1986455"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r>
              <a:rPr lang="en-US" sz="2800" b="1" dirty="0" smtClean="0">
                <a:solidFill>
                  <a:srgbClr val="000000"/>
                </a:solidFill>
              </a:rPr>
              <a:t>Colonists not allowed in Ohio</a:t>
            </a:r>
            <a:endParaRPr lang="en-US" sz="2800" b="1" dirty="0">
              <a:solidFill>
                <a:srgbClr val="000000"/>
              </a:solidFill>
            </a:endParaRPr>
          </a:p>
        </p:txBody>
      </p:sp>
      <p:sp>
        <p:nvSpPr>
          <p:cNvPr id="20" name="Line 12"/>
          <p:cNvSpPr>
            <a:spLocks noChangeShapeType="1"/>
          </p:cNvSpPr>
          <p:nvPr/>
        </p:nvSpPr>
        <p:spPr bwMode="auto">
          <a:xfrm flipV="1">
            <a:off x="6400798" y="3886200"/>
            <a:ext cx="533402" cy="1313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a:off x="6400798" y="4787462"/>
            <a:ext cx="512379" cy="153713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80344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heel(1)">
                                      <p:cBhvr>
                                        <p:cTn id="63" dur="125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heel(1)">
                                      <p:cBhvr>
                                        <p:cTn id="73" dur="1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1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heel(1)">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arn(inVertical)">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[2.02] America, the Adolescent</a:t>
            </a:r>
            <a:endParaRPr lang="en-US" dirty="0"/>
          </a:p>
        </p:txBody>
      </p:sp>
      <p:sp>
        <p:nvSpPr>
          <p:cNvPr id="7" name="Content Placeholder 6"/>
          <p:cNvSpPr>
            <a:spLocks noGrp="1"/>
          </p:cNvSpPr>
          <p:nvPr>
            <p:ph idx="1"/>
          </p:nvPr>
        </p:nvSpPr>
        <p:spPr>
          <a:xfrm>
            <a:off x="152400" y="1447800"/>
            <a:ext cx="4876800" cy="5257800"/>
          </a:xfrm>
        </p:spPr>
        <p:txBody>
          <a:bodyPr/>
          <a:lstStyle/>
          <a:p>
            <a:r>
              <a:rPr lang="en-US" dirty="0" smtClean="0"/>
              <a:t>1750 – Americans are used to self-governance</a:t>
            </a:r>
          </a:p>
          <a:p>
            <a:endParaRPr lang="en-US" dirty="0"/>
          </a:p>
          <a:p>
            <a:r>
              <a:rPr lang="en-US" dirty="0" smtClean="0"/>
              <a:t>They want:</a:t>
            </a:r>
          </a:p>
          <a:p>
            <a:pPr lvl="1"/>
            <a:r>
              <a:rPr lang="en-US" dirty="0" smtClean="0"/>
              <a:t>Approval from England</a:t>
            </a:r>
          </a:p>
          <a:p>
            <a:pPr lvl="1"/>
            <a:r>
              <a:rPr lang="en-US" dirty="0" smtClean="0"/>
              <a:t>AND freedom to make their own laws</a:t>
            </a:r>
          </a:p>
        </p:txBody>
      </p:sp>
      <p:pic>
        <p:nvPicPr>
          <p:cNvPr id="1026" name="Picture 2" descr="http://www.joyful-molly.com/dw/liberty.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8" r="4965"/>
          <a:stretch/>
        </p:blipFill>
        <p:spPr bwMode="auto">
          <a:xfrm>
            <a:off x="5181600" y="1371600"/>
            <a:ext cx="3810000" cy="532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642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French </a:t>
            </a:r>
            <a:r>
              <a:rPr lang="en-US" dirty="0" smtClean="0"/>
              <a:t>and Indian War</a:t>
            </a:r>
            <a:endParaRPr lang="en-US" dirty="0"/>
          </a:p>
        </p:txBody>
      </p:sp>
      <p:sp>
        <p:nvSpPr>
          <p:cNvPr id="3" name="Content Placeholder 2"/>
          <p:cNvSpPr>
            <a:spLocks noGrp="1"/>
          </p:cNvSpPr>
          <p:nvPr>
            <p:ph idx="1"/>
          </p:nvPr>
        </p:nvSpPr>
        <p:spPr/>
        <p:txBody>
          <a:bodyPr/>
          <a:lstStyle/>
          <a:p>
            <a:r>
              <a:rPr lang="en-US" dirty="0" smtClean="0"/>
              <a:t>1754 – War!</a:t>
            </a:r>
          </a:p>
          <a:p>
            <a:pPr lvl="1"/>
            <a:r>
              <a:rPr lang="en-US" dirty="0" smtClean="0"/>
              <a:t>War breaks out between England and France over land in Ohio valley</a:t>
            </a:r>
          </a:p>
          <a:p>
            <a:r>
              <a:rPr lang="en-US" dirty="0" smtClean="0"/>
              <a:t>1754 – Americans discuss a plan to unify all the colonies (</a:t>
            </a:r>
            <a:r>
              <a:rPr lang="en-US" dirty="0" smtClean="0">
                <a:solidFill>
                  <a:srgbClr val="FFFF00"/>
                </a:solidFill>
              </a:rPr>
              <a:t>Albany Plan of Union</a:t>
            </a:r>
            <a:r>
              <a:rPr lang="en-US" dirty="0" smtClean="0"/>
              <a:t>) but it fails</a:t>
            </a:r>
          </a:p>
          <a:p>
            <a:r>
              <a:rPr lang="en-US" dirty="0" smtClean="0"/>
              <a:t>1763 – War Ends (</a:t>
            </a:r>
            <a:r>
              <a:rPr lang="en-US" dirty="0" smtClean="0">
                <a:solidFill>
                  <a:srgbClr val="FFFF00"/>
                </a:solidFill>
              </a:rPr>
              <a:t>Treaty of Paris</a:t>
            </a:r>
            <a:r>
              <a:rPr lang="en-US" dirty="0" smtClean="0"/>
              <a:t>)</a:t>
            </a:r>
          </a:p>
          <a:p>
            <a:pPr lvl="1"/>
            <a:r>
              <a:rPr lang="en-US" dirty="0" smtClean="0"/>
              <a:t>France loses its land in North America</a:t>
            </a:r>
          </a:p>
          <a:p>
            <a:pPr lvl="1"/>
            <a:r>
              <a:rPr lang="en-US" dirty="0" smtClean="0"/>
              <a:t>Americans are proud of their contributions to the war</a:t>
            </a:r>
            <a:endParaRPr lang="en-US" dirty="0"/>
          </a:p>
        </p:txBody>
      </p:sp>
    </p:spTree>
    <p:extLst>
      <p:ext uri="{BB962C8B-B14F-4D97-AF65-F5344CB8AC3E}">
        <p14:creationId xmlns:p14="http://schemas.microsoft.com/office/powerpoint/2010/main" val="39604528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bldLst>
      <p:bldP spid="3" grpId="1" build="p">
        <p:tmplLst>
          <p:tmpl>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573_fig04_23 copy"/>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82550" y="306387"/>
            <a:ext cx="8977313" cy="6399213"/>
          </a:xfrm>
          <a:prstGeom prst="rect">
            <a:avLst/>
          </a:prstGeom>
          <a:noFill/>
        </p:spPr>
      </p:pic>
    </p:spTree>
    <p:extLst>
      <p:ext uri="{BB962C8B-B14F-4D97-AF65-F5344CB8AC3E}">
        <p14:creationId xmlns:p14="http://schemas.microsoft.com/office/powerpoint/2010/main" val="12672796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403.jpg"/>
          <p:cNvPicPr>
            <a:picLocks noChangeAspect="1"/>
          </p:cNvPicPr>
          <p:nvPr/>
        </p:nvPicPr>
        <p:blipFill>
          <a:blip r:embed="rId3">
            <a:lum bright="-17000" contrast="39000"/>
          </a:blip>
          <a:srcRect t="17778"/>
          <a:stretch>
            <a:fillRect/>
          </a:stretch>
        </p:blipFill>
        <p:spPr>
          <a:xfrm>
            <a:off x="423335" y="0"/>
            <a:ext cx="7044904" cy="6858000"/>
          </a:xfrm>
          <a:prstGeom prst="rect">
            <a:avLst/>
          </a:prstGeom>
        </p:spPr>
      </p:pic>
    </p:spTree>
    <p:extLst>
      <p:ext uri="{BB962C8B-B14F-4D97-AF65-F5344CB8AC3E}">
        <p14:creationId xmlns:p14="http://schemas.microsoft.com/office/powerpoint/2010/main" val="18896888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 Legacies </a:t>
            </a:r>
            <a:r>
              <a:rPr lang="en-US" dirty="0" smtClean="0"/>
              <a:t>of the Seven Years’ War</a:t>
            </a:r>
            <a:endParaRPr lang="en-US" dirty="0"/>
          </a:p>
        </p:txBody>
      </p:sp>
      <p:sp>
        <p:nvSpPr>
          <p:cNvPr id="3" name="Content Placeholder 2"/>
          <p:cNvSpPr>
            <a:spLocks noGrp="1"/>
          </p:cNvSpPr>
          <p:nvPr>
            <p:ph idx="1"/>
          </p:nvPr>
        </p:nvSpPr>
        <p:spPr/>
        <p:txBody>
          <a:bodyPr>
            <a:normAutofit/>
          </a:bodyPr>
          <a:lstStyle/>
          <a:p>
            <a:r>
              <a:rPr lang="en-US" dirty="0" smtClean="0"/>
              <a:t>British Debt</a:t>
            </a:r>
          </a:p>
          <a:p>
            <a:pPr lvl="1"/>
            <a:r>
              <a:rPr lang="en-US" dirty="0" smtClean="0"/>
              <a:t>War cost £58 million (=10.2 trillion dollars in today’s money)</a:t>
            </a:r>
          </a:p>
          <a:p>
            <a:r>
              <a:rPr lang="en-US" dirty="0" smtClean="0"/>
              <a:t>British </a:t>
            </a:r>
            <a:r>
              <a:rPr lang="en-US" dirty="0"/>
              <a:t>began to tighten control over </a:t>
            </a:r>
            <a:r>
              <a:rPr lang="en-US" dirty="0" smtClean="0"/>
              <a:t>America</a:t>
            </a:r>
            <a:r>
              <a:rPr lang="en-US" dirty="0"/>
              <a:t> </a:t>
            </a:r>
            <a:r>
              <a:rPr lang="en-US" dirty="0" smtClean="0"/>
              <a:t>with new rules</a:t>
            </a:r>
            <a:endParaRPr lang="en-US" dirty="0"/>
          </a:p>
          <a:p>
            <a:pPr lvl="1"/>
            <a:r>
              <a:rPr lang="en-US" dirty="0" smtClean="0"/>
              <a:t>Americans forbidden to settle in Ohio valley after an Indian war breaks out there</a:t>
            </a:r>
          </a:p>
          <a:p>
            <a:pPr lvl="1"/>
            <a:r>
              <a:rPr lang="en-US" dirty="0" smtClean="0"/>
              <a:t>British demand Americans pay new taxes to cover the cost of the war</a:t>
            </a:r>
          </a:p>
          <a:p>
            <a:pPr lvl="1"/>
            <a:endParaRPr lang="en-US" dirty="0"/>
          </a:p>
        </p:txBody>
      </p:sp>
    </p:spTree>
    <p:extLst>
      <p:ext uri="{BB962C8B-B14F-4D97-AF65-F5344CB8AC3E}">
        <p14:creationId xmlns:p14="http://schemas.microsoft.com/office/powerpoint/2010/main" val="41858610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5-01"/>
          <p:cNvPicPr>
            <a:picLocks noChangeAspect="1" noChangeArrowheads="1"/>
          </p:cNvPicPr>
          <p:nvPr/>
        </p:nvPicPr>
        <p:blipFill>
          <a:blip r:embed="rId2"/>
          <a:srcRect b="6877"/>
          <a:stretch>
            <a:fillRect/>
          </a:stretch>
        </p:blipFill>
        <p:spPr bwMode="auto">
          <a:xfrm>
            <a:off x="0" y="-64449"/>
            <a:ext cx="9064249" cy="6869898"/>
          </a:xfrm>
          <a:prstGeom prst="rect">
            <a:avLst/>
          </a:prstGeom>
          <a:noFill/>
          <a:ln w="9525">
            <a:noFill/>
            <a:miter lim="800000"/>
            <a:headEnd/>
            <a:tailEnd/>
          </a:ln>
          <a:effectLst/>
        </p:spPr>
      </p:pic>
    </p:spTree>
    <p:extLst>
      <p:ext uri="{BB962C8B-B14F-4D97-AF65-F5344CB8AC3E}">
        <p14:creationId xmlns:p14="http://schemas.microsoft.com/office/powerpoint/2010/main" val="27187770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 5-04"/>
          <p:cNvPicPr>
            <a:picLocks noChangeAspect="1" noChangeArrowheads="1"/>
          </p:cNvPicPr>
          <p:nvPr/>
        </p:nvPicPr>
        <p:blipFill>
          <a:blip r:embed="rId2"/>
          <a:srcRect b="6877"/>
          <a:stretch>
            <a:fillRect/>
          </a:stretch>
        </p:blipFill>
        <p:spPr bwMode="auto">
          <a:xfrm>
            <a:off x="1081144" y="0"/>
            <a:ext cx="6553757" cy="6858000"/>
          </a:xfrm>
          <a:prstGeom prst="rect">
            <a:avLst/>
          </a:prstGeom>
          <a:noFill/>
          <a:ln w="9525">
            <a:noFill/>
            <a:miter lim="800000"/>
            <a:headEnd/>
            <a:tailEnd/>
          </a:ln>
          <a:effectLst/>
        </p:spPr>
      </p:pic>
    </p:spTree>
    <p:extLst>
      <p:ext uri="{BB962C8B-B14F-4D97-AF65-F5344CB8AC3E}">
        <p14:creationId xmlns:p14="http://schemas.microsoft.com/office/powerpoint/2010/main" val="20444164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3" decel="100000"/>
                                        <p:tgtEl>
                                          <p:spTgt spid="4"/>
                                        </p:tgtEl>
                                      </p:cBhvr>
                                    </p:animEffect>
                                    <p:animScale>
                                      <p:cBhvr>
                                        <p:cTn id="8" dur="193" decel="100000"/>
                                        <p:tgtEl>
                                          <p:spTgt spid="4"/>
                                        </p:tgtEl>
                                      </p:cBhvr>
                                      <p:from x="10000" y="10000"/>
                                      <p:to x="200000" y="450000"/>
                                    </p:animScale>
                                    <p:animScale>
                                      <p:cBhvr>
                                        <p:cTn id="9" dur="308" accel="100000" fill="hold">
                                          <p:stCondLst>
                                            <p:cond delay="193"/>
                                          </p:stCondLst>
                                        </p:cTn>
                                        <p:tgtEl>
                                          <p:spTgt spid="4"/>
                                        </p:tgtEl>
                                      </p:cBhvr>
                                      <p:from x="200000" y="450000"/>
                                      <p:to x="100000" y="100000"/>
                                    </p:animScale>
                                    <p:set>
                                      <p:cBhvr>
                                        <p:cTn id="10" dur="193" fill="hold"/>
                                        <p:tgtEl>
                                          <p:spTgt spid="4"/>
                                        </p:tgtEl>
                                        <p:attrNameLst>
                                          <p:attrName>ppt_x</p:attrName>
                                        </p:attrNameLst>
                                      </p:cBhvr>
                                      <p:to>
                                        <p:strVal val="(0.5)"/>
                                      </p:to>
                                    </p:set>
                                    <p:anim from="(0.5)" to="(#ppt_x)" calcmode="lin" valueType="num">
                                      <p:cBhvr>
                                        <p:cTn id="11" dur="308" accel="100000" fill="hold">
                                          <p:stCondLst>
                                            <p:cond delay="193"/>
                                          </p:stCondLst>
                                        </p:cTn>
                                        <p:tgtEl>
                                          <p:spTgt spid="4"/>
                                        </p:tgtEl>
                                        <p:attrNameLst>
                                          <p:attrName>ppt_x</p:attrName>
                                        </p:attrNameLst>
                                      </p:cBhvr>
                                    </p:anim>
                                    <p:set>
                                      <p:cBhvr>
                                        <p:cTn id="12" dur="193" fill="hold"/>
                                        <p:tgtEl>
                                          <p:spTgt spid="4"/>
                                        </p:tgtEl>
                                        <p:attrNameLst>
                                          <p:attrName>ppt_y</p:attrName>
                                        </p:attrNameLst>
                                      </p:cBhvr>
                                      <p:to>
                                        <p:strVal val="(#ppt_y+0.4)"/>
                                      </p:to>
                                    </p:set>
                                    <p:anim from="(#ppt_y+0.4)" to="(#ppt_y)" calcmode="lin" valueType="num">
                                      <p:cBhvr>
                                        <p:cTn id="13" dur="308" accel="100000" fill="hold">
                                          <p:stCondLst>
                                            <p:cond delay="193"/>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Cause-Effect Charts</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2286000" y="1219200"/>
            <a:ext cx="16764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smtClean="0">
                <a:solidFill>
                  <a:srgbClr val="000000"/>
                </a:solidFill>
              </a:rPr>
              <a:t>CAUSE #1</a:t>
            </a:r>
            <a:endParaRPr lang="en-US" sz="2800" b="1" dirty="0">
              <a:solidFill>
                <a:srgbClr val="000000"/>
              </a:solidFill>
            </a:endParaRPr>
          </a:p>
        </p:txBody>
      </p:sp>
      <p:sp>
        <p:nvSpPr>
          <p:cNvPr id="5" name="Rectangle 3"/>
          <p:cNvSpPr>
            <a:spLocks noChangeArrowheads="1"/>
          </p:cNvSpPr>
          <p:nvPr/>
        </p:nvSpPr>
        <p:spPr bwMode="auto">
          <a:xfrm>
            <a:off x="2286000" y="4343400"/>
            <a:ext cx="16764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a:solidFill>
                  <a:srgbClr val="000000"/>
                </a:solidFill>
              </a:rPr>
              <a:t>CAUSE </a:t>
            </a:r>
            <a:r>
              <a:rPr lang="en-US" sz="2800" b="1" dirty="0" smtClean="0">
                <a:solidFill>
                  <a:srgbClr val="000000"/>
                </a:solidFill>
              </a:rPr>
              <a:t>#3</a:t>
            </a:r>
            <a:endParaRPr lang="en-US" sz="2800" b="1" dirty="0">
              <a:solidFill>
                <a:srgbClr val="000000"/>
              </a:solidFill>
            </a:endParaRPr>
          </a:p>
        </p:txBody>
      </p:sp>
      <p:sp>
        <p:nvSpPr>
          <p:cNvPr id="6" name="Rectangle 4"/>
          <p:cNvSpPr>
            <a:spLocks noChangeArrowheads="1"/>
          </p:cNvSpPr>
          <p:nvPr/>
        </p:nvSpPr>
        <p:spPr bwMode="auto">
          <a:xfrm>
            <a:off x="4343400" y="2743200"/>
            <a:ext cx="20574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smtClean="0">
                <a:solidFill>
                  <a:schemeClr val="bg1"/>
                </a:solidFill>
              </a:rPr>
              <a:t>EVENT</a:t>
            </a:r>
            <a:endParaRPr lang="en-US" sz="4400" b="1" dirty="0">
              <a:solidFill>
                <a:schemeClr val="bg1"/>
              </a:solidFill>
            </a:endParaRPr>
          </a:p>
        </p:txBody>
      </p:sp>
      <p:sp>
        <p:nvSpPr>
          <p:cNvPr id="7" name="Rectangle 5"/>
          <p:cNvSpPr>
            <a:spLocks noChangeArrowheads="1"/>
          </p:cNvSpPr>
          <p:nvPr/>
        </p:nvSpPr>
        <p:spPr bwMode="auto">
          <a:xfrm>
            <a:off x="6934200" y="1295400"/>
            <a:ext cx="1676400"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smtClean="0">
                <a:solidFill>
                  <a:srgbClr val="000000"/>
                </a:solidFill>
              </a:rPr>
              <a:t>EFFECT #1</a:t>
            </a:r>
            <a:endParaRPr lang="en-US" sz="2800" b="1" dirty="0">
              <a:solidFill>
                <a:srgbClr val="000000"/>
              </a:solidFill>
            </a:endParaRPr>
          </a:p>
        </p:txBody>
      </p:sp>
      <p:sp>
        <p:nvSpPr>
          <p:cNvPr id="8" name="Rectangle 6"/>
          <p:cNvSpPr>
            <a:spLocks noChangeArrowheads="1"/>
          </p:cNvSpPr>
          <p:nvPr/>
        </p:nvSpPr>
        <p:spPr bwMode="auto">
          <a:xfrm>
            <a:off x="6858000" y="3124200"/>
            <a:ext cx="1676400"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a:solidFill>
                  <a:srgbClr val="000000"/>
                </a:solidFill>
              </a:rPr>
              <a:t>EFFECT </a:t>
            </a:r>
            <a:r>
              <a:rPr lang="en-US" sz="2800" b="1" dirty="0" smtClean="0">
                <a:solidFill>
                  <a:srgbClr val="000000"/>
                </a:solidFill>
              </a:rPr>
              <a:t>#2</a:t>
            </a:r>
            <a:endParaRPr lang="en-US" sz="2800" b="1" dirty="0">
              <a:solidFill>
                <a:srgbClr val="000000"/>
              </a:solidFill>
            </a:endParaRPr>
          </a:p>
        </p:txBody>
      </p:sp>
      <p:sp>
        <p:nvSpPr>
          <p:cNvPr id="9" name="Rectangle 7"/>
          <p:cNvSpPr>
            <a:spLocks noChangeArrowheads="1"/>
          </p:cNvSpPr>
          <p:nvPr/>
        </p:nvSpPr>
        <p:spPr bwMode="auto">
          <a:xfrm>
            <a:off x="6858000" y="4953000"/>
            <a:ext cx="1676400"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en-US" sz="2800" b="1" dirty="0">
                <a:solidFill>
                  <a:srgbClr val="000000"/>
                </a:solidFill>
              </a:rPr>
              <a:t>EFFECT </a:t>
            </a:r>
            <a:r>
              <a:rPr lang="en-US" sz="2800" b="1" dirty="0" smtClean="0">
                <a:solidFill>
                  <a:srgbClr val="000000"/>
                </a:solidFill>
              </a:rPr>
              <a:t>#2</a:t>
            </a:r>
            <a:endParaRPr lang="en-US" sz="2800" b="1" dirty="0">
              <a:solidFill>
                <a:srgbClr val="000000"/>
              </a:solidFill>
            </a:endParaRPr>
          </a:p>
        </p:txBody>
      </p:sp>
      <p:sp>
        <p:nvSpPr>
          <p:cNvPr id="10" name="Line 8"/>
          <p:cNvSpPr>
            <a:spLocks noChangeShapeType="1"/>
          </p:cNvSpPr>
          <p:nvPr/>
        </p:nvSpPr>
        <p:spPr bwMode="auto">
          <a:xfrm flipV="1">
            <a:off x="3962400" y="3810000"/>
            <a:ext cx="381000" cy="1143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3962400" y="1905000"/>
            <a:ext cx="381000" cy="1524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flipV="1">
            <a:off x="6400800" y="1828800"/>
            <a:ext cx="533400" cy="1600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a:off x="6400800" y="3886200"/>
            <a:ext cx="4572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2"/>
          <p:cNvSpPr>
            <a:spLocks noChangeShapeType="1"/>
          </p:cNvSpPr>
          <p:nvPr/>
        </p:nvSpPr>
        <p:spPr bwMode="auto">
          <a:xfrm>
            <a:off x="6400800" y="4343400"/>
            <a:ext cx="457200" cy="1371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9"/>
          <p:cNvSpPr>
            <a:spLocks noChangeArrowheads="1"/>
          </p:cNvSpPr>
          <p:nvPr/>
        </p:nvSpPr>
        <p:spPr bwMode="auto">
          <a:xfrm>
            <a:off x="2286000" y="2819400"/>
            <a:ext cx="16764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a:r>
              <a:rPr lang="en-US" sz="2800" b="1" dirty="0">
                <a:solidFill>
                  <a:srgbClr val="000000"/>
                </a:solidFill>
              </a:rPr>
              <a:t>CAUSE </a:t>
            </a:r>
            <a:r>
              <a:rPr lang="en-US" sz="2800" b="1" dirty="0" smtClean="0">
                <a:solidFill>
                  <a:srgbClr val="000000"/>
                </a:solidFill>
              </a:rPr>
              <a:t>#2</a:t>
            </a:r>
            <a:endParaRPr lang="en-US" sz="2800" b="1" dirty="0">
              <a:solidFill>
                <a:srgbClr val="000000"/>
              </a:solidFill>
            </a:endParaRPr>
          </a:p>
        </p:txBody>
      </p:sp>
      <p:sp>
        <p:nvSpPr>
          <p:cNvPr id="16" name="Line 20"/>
          <p:cNvSpPr>
            <a:spLocks noChangeShapeType="1"/>
          </p:cNvSpPr>
          <p:nvPr/>
        </p:nvSpPr>
        <p:spPr bwMode="auto">
          <a:xfrm>
            <a:off x="3962400" y="3581400"/>
            <a:ext cx="3810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004197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heel(1)">
                                      <p:cBhvr>
                                        <p:cTn id="63" dur="125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heel(1)">
                                      <p:cBhvr>
                                        <p:cTn id="7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EE8917-6272-404D-947A-3B45844340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796</Words>
  <Application>Microsoft Office PowerPoint</Application>
  <PresentationFormat>On-screen Show (4:3)</PresentationFormat>
  <Paragraphs>55</Paragraphs>
  <Slides>11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Custom Design</vt:lpstr>
      <vt:lpstr>UNITED STATES HISTORY</vt:lpstr>
      <vt:lpstr>[2.02] America, the Adolescent</vt:lpstr>
      <vt:lpstr>[2.02] French and Indian War</vt:lpstr>
      <vt:lpstr>PowerPoint Presentation</vt:lpstr>
      <vt:lpstr>PowerPoint Presentation</vt:lpstr>
      <vt:lpstr>[2.02] Legacies of the Seven Years’ War</vt:lpstr>
      <vt:lpstr>PowerPoint Presentation</vt:lpstr>
      <vt:lpstr>PowerPoint Presentation</vt:lpstr>
      <vt:lpstr>Cause-Effect Charts</vt:lpstr>
      <vt:lpstr>Cause-Effect Charts</vt:lpstr>
      <vt:lpstr>French and Indian War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2012-07-26T15:46:26Z</dcterms:created>
  <dcterms:modified xsi:type="dcterms:W3CDTF">2013-08-15T14:23:26Z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TC019192459991</vt:lpwstr>
  </property>
</Properties>
</file>