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1" r:id="rId3"/>
    <p:sldMasterId id="2147483652" r:id="rId4"/>
  </p:sldMasterIdLst>
  <p:notesMasterIdLst>
    <p:notesMasterId r:id="rId12"/>
  </p:notesMasterIdLst>
  <p:handoutMasterIdLst>
    <p:handoutMasterId r:id="rId13"/>
  </p:handoutMasterIdLst>
  <p:sldIdLst>
    <p:sldId id="282" r:id="rId5"/>
    <p:sldId id="257" r:id="rId6"/>
    <p:sldId id="287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FE1"/>
    <a:srgbClr val="000000"/>
    <a:srgbClr val="292929"/>
    <a:srgbClr val="663300"/>
    <a:srgbClr val="666633"/>
    <a:srgbClr val="336600"/>
    <a:srgbClr val="A2D1F1"/>
    <a:srgbClr val="993300"/>
    <a:srgbClr val="00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36" autoAdjust="0"/>
  </p:normalViewPr>
  <p:slideViewPr>
    <p:cSldViewPr>
      <p:cViewPr>
        <p:scale>
          <a:sx n="70" d="100"/>
          <a:sy n="70" d="100"/>
        </p:scale>
        <p:origin x="-52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F08B51-142C-4242-B58C-7FC06C797E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216A1-96FB-4648-8AAF-E1D3FDDF715A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AEC72-6AF1-47BF-A919-A4B77F19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Benjamin Franklin and George Washington are in the chariot</a:t>
            </a:r>
            <a:r>
              <a:rPr lang="en-US" baseline="0" dirty="0" smtClean="0"/>
              <a:t> being pulled by the 13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AEC72-6AF1-47BF-A919-A4B77F191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105400"/>
            <a:ext cx="8686800" cy="609600"/>
          </a:xfrm>
        </p:spPr>
        <p:txBody>
          <a:bodyPr/>
          <a:lstStyle>
            <a:lvl1pPr>
              <a:defRPr sz="4800">
                <a:solidFill>
                  <a:srgbClr val="7030A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7" name="Picture 2" descr="http://jeffballphotography.com/wp-content/uploads/small-animated-light-bulb-gif5.gif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39419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 bwMode="auto">
          <a:xfrm>
            <a:off x="3429000" y="990600"/>
            <a:ext cx="5715000" cy="32766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1562100"/>
            <a:ext cx="3581400" cy="2133600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CC136C-E7CA-4F16-BA83-D4AEBD2FB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56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03596E-4F56-4CA6-87B4-6A29DF3153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4970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2C71D-6853-4E32-97B8-D22757798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2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B4BC-3998-49E8-BBEF-ECA51E5E41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4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87D51-3F62-4D87-B196-5EED5D9C8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12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319D2-77ED-424B-9ADD-803F95052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7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39F4F-A592-4744-8774-B7D1A0DA2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8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5C819-6031-49D4-9C6F-CD0005BAD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A21D3-84DE-46E1-83F1-8078FAC52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9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A5250-515D-4D5D-963E-826A8DB076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1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696200" cy="586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76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6C631-35C7-4021-9D4E-CA4694B71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1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F9E72-3F2D-48DF-B8F2-CB42AB513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1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62DA5-AF7B-4B77-BCE4-9F33F8C85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5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2A921-F44C-48AE-83EA-96D42585E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57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95368-0DF4-417C-B74D-758C42E0CF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2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53256-4DA0-4734-AE83-2AC872A02E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68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01D15-A286-4B44-9373-1F53F9158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7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C47A-8BB2-4FC9-8C7E-483D3550B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04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D8B4-50EC-446D-BFEE-641C9AB5D2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4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D4D-1C0D-433A-8990-1B6AA5060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096EEB-5E00-46D1-9820-FBCDB1FC1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108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30448-5F0A-4508-A830-9476CA763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59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A8785-7BD2-42E3-AD50-72835691A5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45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C97EB-C916-45A1-8799-96C20EF23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0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787C9-7F14-41F6-9C7B-0AAC7CAD9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FB07C-CF1F-4DD1-9BD1-7D982CB75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1356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B5E1E8-1E25-4E09-9FC9-8515B58EA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089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50E70C-16FD-4156-8062-F3185EB05B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8276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BD0C71-7857-428E-B0BB-2BEF3DB6D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6294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1177D7-EA9E-47AD-91A5-53DF476BE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807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951EBC-1EE4-45A1-A158-212AD448F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5857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990600"/>
            <a:ext cx="7543800" cy="5638800"/>
          </a:xfrm>
          <a:prstGeom prst="rect">
            <a:avLst/>
          </a:prstGeom>
          <a:solidFill>
            <a:srgbClr val="E1FFE1">
              <a:alpha val="9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7" name="Picture 2" descr="http://jeffballphotography.com/wp-content/uploads/small-animated-light-bulb-gif5.gif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1613" y="3757612"/>
            <a:ext cx="4371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-1" y="0"/>
            <a:ext cx="1428751" cy="4953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75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75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75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nimBg="1">
        <p:tmplLst>
          <p:tmpl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75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75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75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75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75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1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8)">
                      <p:cBhvr>
                        <p:cTn dur="75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7030A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UI Semibold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b="1">
          <a:solidFill>
            <a:srgbClr val="66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UI Semibold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7030A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UI Semibold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 b="1">
          <a:solidFill>
            <a:srgbClr val="7030A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UI Semibold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 b="1">
          <a:solidFill>
            <a:srgbClr val="7030A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UI Semibol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EA5FFB-F3B5-474F-BA19-AED6F2FCDF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5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5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F1BA3A-210E-48C6-96AB-224EAADBB8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3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1400" dirty="0" smtClean="0"/>
          </a:p>
          <a:p>
            <a:pPr algn="ctr"/>
            <a:r>
              <a:rPr lang="en-US" dirty="0" smtClean="0"/>
              <a:t>RATIFICATION</a:t>
            </a:r>
          </a:p>
          <a:p>
            <a:pPr algn="ctr"/>
            <a:r>
              <a:rPr lang="en-US" dirty="0" smtClean="0"/>
              <a:t>Dr. King-Owen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smtClean="0"/>
              <a:t>2.03] </a:t>
            </a:r>
            <a:r>
              <a:rPr lang="en-US" dirty="0"/>
              <a:t>A </a:t>
            </a:r>
            <a:r>
              <a:rPr lang="en-US" dirty="0" smtClean="0"/>
              <a:t>War of Words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344988" cy="1184275"/>
          </a:xfrm>
        </p:spPr>
        <p:txBody>
          <a:bodyPr/>
          <a:lstStyle/>
          <a:p>
            <a:r>
              <a:rPr lang="en-US" sz="3200" dirty="0" smtClean="0"/>
              <a:t>Federalists</a:t>
            </a:r>
          </a:p>
          <a:p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For the Constitution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52400" y="2174874"/>
            <a:ext cx="4344988" cy="4454525"/>
          </a:xfrm>
        </p:spPr>
        <p:txBody>
          <a:bodyPr/>
          <a:lstStyle/>
          <a:p>
            <a:r>
              <a:rPr lang="en-US" sz="2800" dirty="0"/>
              <a:t>W</a:t>
            </a:r>
            <a:r>
              <a:rPr lang="en-US" sz="2800" dirty="0" smtClean="0"/>
              <a:t>rote </a:t>
            </a:r>
            <a:r>
              <a:rPr lang="en-US" sz="2800" i="1" dirty="0" smtClean="0"/>
              <a:t>The Federalist Papers</a:t>
            </a:r>
            <a:r>
              <a:rPr lang="en-US" sz="2800" dirty="0" smtClean="0"/>
              <a:t>, 85 essays</a:t>
            </a:r>
            <a:endParaRPr lang="en-US" sz="2800" dirty="0"/>
          </a:p>
          <a:p>
            <a:r>
              <a:rPr lang="en-US" sz="2800" dirty="0" smtClean="0"/>
              <a:t>Arguments:</a:t>
            </a:r>
          </a:p>
          <a:p>
            <a:pPr lvl="1"/>
            <a:r>
              <a:rPr lang="en-US" sz="2800" dirty="0" smtClean="0"/>
              <a:t>America would fall apart without a stronger central power</a:t>
            </a:r>
          </a:p>
          <a:p>
            <a:pPr lvl="1"/>
            <a:r>
              <a:rPr lang="en-US" sz="2800" dirty="0" smtClean="0"/>
              <a:t>Federal government had limited powers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346575" cy="1184275"/>
          </a:xfrm>
        </p:spPr>
        <p:txBody>
          <a:bodyPr/>
          <a:lstStyle/>
          <a:p>
            <a:r>
              <a:rPr lang="en-US" sz="3200" dirty="0" smtClean="0"/>
              <a:t>Antifederalists</a:t>
            </a:r>
          </a:p>
          <a:p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Against the Constitution</a:t>
            </a:r>
            <a:endParaRPr lang="en-US" sz="2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454525"/>
          </a:xfrm>
        </p:spPr>
        <p:txBody>
          <a:bodyPr/>
          <a:lstStyle/>
          <a:p>
            <a:r>
              <a:rPr lang="en-US" sz="2800" dirty="0" smtClean="0"/>
              <a:t>Wrote no organized collection of essays</a:t>
            </a:r>
          </a:p>
          <a:p>
            <a:r>
              <a:rPr lang="en-US" sz="2800" dirty="0" smtClean="0"/>
              <a:t>Arguments:</a:t>
            </a:r>
          </a:p>
          <a:p>
            <a:pPr lvl="1"/>
            <a:r>
              <a:rPr lang="en-US" sz="2800" dirty="0" smtClean="0"/>
              <a:t>Constitution would destroy the states</a:t>
            </a:r>
          </a:p>
          <a:p>
            <a:pPr lvl="1"/>
            <a:r>
              <a:rPr lang="en-US" sz="2800" dirty="0" smtClean="0"/>
              <a:t>Federal government would destroy individual freedoms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achingamericanhistory.org/ratification/images/federalchario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b="7741"/>
          <a:stretch/>
        </p:blipFill>
        <p:spPr bwMode="auto">
          <a:xfrm>
            <a:off x="5686" y="-27296"/>
            <a:ext cx="9111736" cy="68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42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[2.03] A </a:t>
            </a:r>
            <a:r>
              <a:rPr lang="en-US" dirty="0" smtClean="0"/>
              <a:t>Promise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0" y="990600"/>
            <a:ext cx="4953000" cy="5867400"/>
          </a:xfrm>
        </p:spPr>
        <p:txBody>
          <a:bodyPr/>
          <a:lstStyle/>
          <a:p>
            <a:r>
              <a:rPr lang="en-US" dirty="0" smtClean="0"/>
              <a:t>Federalists promised a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Bill of Rights </a:t>
            </a:r>
            <a:r>
              <a:rPr lang="en-US" dirty="0" smtClean="0"/>
              <a:t>if the people would support the Constitution</a:t>
            </a:r>
          </a:p>
          <a:p>
            <a:pPr lvl="1"/>
            <a:r>
              <a:rPr lang="en-US" dirty="0" smtClean="0"/>
              <a:t>The Bill of Rights would protect the people from the power of the federal government</a:t>
            </a:r>
            <a:endParaRPr lang="en-US" dirty="0"/>
          </a:p>
        </p:txBody>
      </p:sp>
      <p:pic>
        <p:nvPicPr>
          <p:cNvPr id="1028" name="Picture 4" descr="http://williamdbailey.files.wordpress.com/2011/08/the-federalist-papers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4" y="105423"/>
            <a:ext cx="3833386" cy="67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29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[2.03] Ratification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9/13 states approved the Constitution by 1788</a:t>
            </a:r>
          </a:p>
          <a:p>
            <a:endParaRPr lang="en-US" dirty="0" smtClean="0"/>
          </a:p>
          <a:p>
            <a:r>
              <a:rPr lang="en-US" dirty="0" smtClean="0"/>
              <a:t>Voters who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supported </a:t>
            </a:r>
            <a:r>
              <a:rPr lang="en-US" dirty="0" smtClean="0"/>
              <a:t>the Constitution:  from coastal cities, merchants, wealthy</a:t>
            </a:r>
          </a:p>
          <a:p>
            <a:endParaRPr lang="en-US" dirty="0" smtClean="0"/>
          </a:p>
          <a:p>
            <a:r>
              <a:rPr lang="en-US" dirty="0" smtClean="0"/>
              <a:t>Voters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against</a:t>
            </a:r>
            <a:r>
              <a:rPr lang="en-US" dirty="0" smtClean="0"/>
              <a:t> the Constitution:  owners of small farms, lived in the interior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04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h07m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54811"/>
            <a:ext cx="6781800" cy="693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082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88ratification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261"/>
            <a:ext cx="9144000" cy="37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13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575966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7B4E7A-CB71-4274-A100-DF74B78691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TS102575966</Template>
  <TotalTime>45</TotalTime>
  <Words>152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TS102575966</vt:lpstr>
      <vt:lpstr>1_Custom Design</vt:lpstr>
      <vt:lpstr>2_Custom Design</vt:lpstr>
      <vt:lpstr>UNITED STATES HISTORY</vt:lpstr>
      <vt:lpstr>[2.03] A War of Words</vt:lpstr>
      <vt:lpstr>PowerPoint Presentation</vt:lpstr>
      <vt:lpstr>[2.03] A Promise</vt:lpstr>
      <vt:lpstr>[2.03] Ratification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Incandescent</dc:title>
  <dc:creator>Scott</dc:creator>
  <cp:lastModifiedBy>Scott King-Owen</cp:lastModifiedBy>
  <cp:revision>11</cp:revision>
  <dcterms:created xsi:type="dcterms:W3CDTF">2012-07-26T15:52:33Z</dcterms:created>
  <dcterms:modified xsi:type="dcterms:W3CDTF">2012-09-11T12:49:56Z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TC025759669991</vt:lpwstr>
  </property>
</Properties>
</file>