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64" r:id="rId4"/>
    <p:sldId id="262" r:id="rId5"/>
    <p:sldId id="268" r:id="rId6"/>
    <p:sldId id="259" r:id="rId7"/>
    <p:sldId id="265" r:id="rId8"/>
    <p:sldId id="263" r:id="rId9"/>
    <p:sldId id="260" r:id="rId10"/>
    <p:sldId id="267" r:id="rId11"/>
    <p:sldId id="261" r:id="rId12"/>
    <p:sldId id="266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56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792" y="-7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4BBC53-5BB2-47B6-9483-E169B7FDC6B5}" type="datetimeFigureOut">
              <a:rPr lang="en-US" smtClean="0"/>
              <a:t>9/14/2012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C97442-1AAD-4B43-920D-DC347E130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087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97442-1AAD-4B43-920D-DC347E1301F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5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2.bp.blogspot.com/_S5FwHXr9eSU/TSsNgVkGqPI/AAAAAAAAASU/2ViS4gP6x4o/s1600/Battle_of_New_Orleans.jpg"/>
          <p:cNvPicPr>
            <a:picLocks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7" y="133462"/>
            <a:ext cx="8961120" cy="666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F7EC59-0E94-4409-B0CC-3C26CAA94578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251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8410F8-A209-45A1-BAC1-9F0B7FAD89EF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92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102D55-4D31-4997-85C5-490C9E2300BC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992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2.bp.blogspot.com/_S5FwHXr9eSU/TSsNgVkGqPI/AAAAAAAAASU/2ViS4gP6x4o/s1600/Battle_of_New_Orleans.jpg"/>
          <p:cNvPicPr>
            <a:picLocks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7" y="133462"/>
            <a:ext cx="8961120" cy="666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4008"/>
            <a:ext cx="8219256" cy="1195624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12776"/>
            <a:ext cx="8856984" cy="5328592"/>
          </a:xfrm>
          <a:solidFill>
            <a:schemeClr val="bg1">
              <a:alpha val="94000"/>
            </a:schemeClr>
          </a:solidFill>
        </p:spPr>
        <p:txBody>
          <a:bodyPr/>
          <a:lstStyle>
            <a:lvl1pPr marL="342900" indent="-342900">
              <a:buFont typeface="Wingdings" pitchFamily="2" charset="2"/>
              <a:buChar char=""/>
              <a:defRPr sz="3200" b="1">
                <a:solidFill>
                  <a:schemeClr val="accent4">
                    <a:lumMod val="50000"/>
                  </a:schemeClr>
                </a:solidFill>
              </a:defRPr>
            </a:lvl1pPr>
            <a:lvl2pPr marL="742950" indent="-285750">
              <a:buFont typeface="Wingdings" pitchFamily="2" charset="2"/>
              <a:buChar char="v"/>
              <a:defRPr sz="3200" b="1" i="1"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 sz="3200" b="1">
                <a:solidFill>
                  <a:schemeClr val="accent4">
                    <a:lumMod val="50000"/>
                  </a:schemeClr>
                </a:solidFill>
              </a:defRPr>
            </a:lvl3pPr>
            <a:lvl4pPr>
              <a:defRPr sz="3200" b="1">
                <a:solidFill>
                  <a:schemeClr val="accent4">
                    <a:lumMod val="50000"/>
                  </a:schemeClr>
                </a:solidFill>
              </a:defRPr>
            </a:lvl4pPr>
            <a:lvl5pPr>
              <a:defRPr sz="3200" b="1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25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7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>
        <p:tmplLst>
          <p:tmpl>
            <p:tnLst>
              <p:par>
                <p:cTn presetID="13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plus(in)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3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plus(in)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3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plus(in)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3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plus(in)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3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plus(in)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3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plus(in)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2CDA31-E5EB-4F7E-9625-6C330DA25F63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061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BC3D3C-DADC-4A8F-AD30-F603FF1672EF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031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728A07-0761-455A-B0D0-0468F537D731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874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ABEE58-A57D-448D-9E55-0C8482342537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540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E37132-D218-4697-BE66-B9EEA195DCC2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440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D50787-4CF7-452B-B9CB-122502E3BE0F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42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556601-94A9-4FC3-8A61-EA753188CEA3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0087B69-9387-4C9A-9B4E-C3D6DA7A4A3B}" type="slidenum">
              <a:rPr lang="fr-FR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7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en-US" sz="7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nited states history</a:t>
            </a:r>
            <a:endParaRPr lang="en-US" sz="7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000" dirty="0"/>
              <a:t>t</a:t>
            </a:r>
            <a:r>
              <a:rPr lang="en-US" sz="4000" dirty="0" smtClean="0"/>
              <a:t>he war of 1812</a:t>
            </a:r>
          </a:p>
          <a:p>
            <a:r>
              <a:rPr lang="en-US" sz="4000" dirty="0"/>
              <a:t>d</a:t>
            </a:r>
            <a:r>
              <a:rPr lang="en-US" sz="4000" dirty="0" smtClean="0"/>
              <a:t>r. king-</a:t>
            </a:r>
            <a:r>
              <a:rPr lang="en-US" sz="4000" dirty="0" err="1" smtClean="0"/>
              <a:t>owen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0524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ttnoz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2846" y="228600"/>
            <a:ext cx="9216846" cy="639171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468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[2.07] Long-Term </a:t>
            </a:r>
            <a:r>
              <a:rPr lang="en-US" dirty="0" smtClean="0"/>
              <a:t>Impact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1815-1824 – spirit of American nationalism (America!  Yeah!)</a:t>
            </a:r>
          </a:p>
          <a:p>
            <a:endParaRPr lang="en-US" dirty="0" smtClean="0"/>
          </a:p>
          <a:p>
            <a:r>
              <a:rPr lang="en-US" dirty="0" smtClean="0"/>
              <a:t>Death of the Federalist Party</a:t>
            </a:r>
          </a:p>
          <a:p>
            <a:endParaRPr lang="en-US" dirty="0" smtClean="0"/>
          </a:p>
          <a:p>
            <a:r>
              <a:rPr lang="en-US" dirty="0" smtClean="0"/>
              <a:t>Rise of industrialization in the north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82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6573_CO8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3" y="56774"/>
            <a:ext cx="6101025" cy="680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76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the copied text, HIGHLIGHT  [</a:t>
            </a:r>
            <a:r>
              <a:rPr lang="en-US" dirty="0" smtClean="0">
                <a:solidFill>
                  <a:schemeClr val="accent2"/>
                </a:solidFill>
              </a:rPr>
              <a:t>stick with ONE COLOR</a:t>
            </a:r>
            <a:r>
              <a:rPr lang="en-US" dirty="0" smtClean="0"/>
              <a:t>] what you think are the MOST </a:t>
            </a:r>
            <a:r>
              <a:rPr lang="en-US" i="1" dirty="0" smtClean="0"/>
              <a:t>important</a:t>
            </a:r>
            <a:r>
              <a:rPr lang="en-US" dirty="0" smtClean="0"/>
              <a:t> ideas to understand about the War of 1812.</a:t>
            </a:r>
          </a:p>
          <a:p>
            <a:endParaRPr lang="en-US" dirty="0"/>
          </a:p>
          <a:p>
            <a:r>
              <a:rPr lang="en-US" dirty="0" smtClean="0"/>
              <a:t>Put your name on your copy.  It will be collected at the end of class.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19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 War of 1812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Which of the following is NOT a cause of the War of 1812?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dirty="0" smtClean="0"/>
              <a:t>British and French attacks on American ships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dirty="0" smtClean="0"/>
              <a:t>British impressment of American sailors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dirty="0" smtClean="0"/>
              <a:t>British taxes to get more money from Americans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35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 War of 1812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were New Englanders angry enough to think about leaving the union during the War of 1812?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dirty="0" smtClean="0"/>
              <a:t>Most New Englanders were against all forms of war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dirty="0" smtClean="0"/>
              <a:t>New England’s economy suffered during the war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dirty="0" smtClean="0"/>
              <a:t>New Englanders wanted a second invasion of Canada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7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 War of 1812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Which of the following was a RESULT of the War of 1812?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dirty="0" smtClean="0"/>
              <a:t>The British “impressed” American sailors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dirty="0" smtClean="0"/>
              <a:t>There was a post-war increase in nationalism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dirty="0" smtClean="0"/>
              <a:t>Tecumseh successfully blocked American expansion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26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[</a:t>
            </a:r>
            <a:r>
              <a:rPr lang="en-US" dirty="0" smtClean="0"/>
              <a:t>2.07] </a:t>
            </a:r>
            <a:r>
              <a:rPr lang="en-US" dirty="0"/>
              <a:t>Really</a:t>
            </a:r>
            <a:r>
              <a:rPr lang="en-US" dirty="0" smtClean="0"/>
              <a:t>, a War?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24744"/>
            <a:ext cx="8856984" cy="5616624"/>
          </a:xfrm>
        </p:spPr>
        <p:txBody>
          <a:bodyPr/>
          <a:lstStyle/>
          <a:p>
            <a:r>
              <a:rPr lang="en-US" dirty="0" smtClean="0"/>
              <a:t>1799-1815 – England and France were at war</a:t>
            </a:r>
          </a:p>
          <a:p>
            <a:pPr lvl="1"/>
            <a:r>
              <a:rPr lang="en-US" dirty="0" smtClean="0"/>
              <a:t>U.S. wanted free trade with both</a:t>
            </a:r>
          </a:p>
          <a:p>
            <a:pPr lvl="1"/>
            <a:r>
              <a:rPr lang="en-US" dirty="0" smtClean="0"/>
              <a:t>Both attacked American ships</a:t>
            </a:r>
          </a:p>
          <a:p>
            <a:pPr lvl="1"/>
            <a:r>
              <a:rPr lang="en-US" dirty="0" smtClean="0"/>
              <a:t>British “</a:t>
            </a:r>
            <a:r>
              <a:rPr lang="en-US" dirty="0" smtClean="0"/>
              <a:t>impressed”</a:t>
            </a:r>
            <a:r>
              <a:rPr lang="en-US" baseline="30000" dirty="0" smtClean="0">
                <a:solidFill>
                  <a:schemeClr val="accent4">
                    <a:lumMod val="75000"/>
                  </a:schemeClr>
                </a:solidFill>
              </a:rPr>
              <a:t>1</a:t>
            </a:r>
            <a:r>
              <a:rPr lang="en-US" dirty="0" smtClean="0"/>
              <a:t> </a:t>
            </a:r>
            <a:r>
              <a:rPr lang="en-US" dirty="0" smtClean="0"/>
              <a:t>American sailors, claiming they were British</a:t>
            </a:r>
          </a:p>
          <a:p>
            <a:pPr lvl="1"/>
            <a:r>
              <a:rPr lang="en-US" dirty="0" smtClean="0"/>
              <a:t>British stirred up Indians in the West</a:t>
            </a:r>
          </a:p>
          <a:p>
            <a:r>
              <a:rPr lang="en-US" dirty="0" smtClean="0"/>
              <a:t>1812 – U.S. </a:t>
            </a:r>
            <a:r>
              <a:rPr lang="en-US" dirty="0" smtClean="0"/>
              <a:t>declared </a:t>
            </a:r>
            <a:r>
              <a:rPr lang="en-US" dirty="0" smtClean="0"/>
              <a:t>war on </a:t>
            </a:r>
            <a:r>
              <a:rPr lang="en-US" dirty="0" smtClean="0"/>
              <a:t>Britain</a:t>
            </a:r>
          </a:p>
          <a:p>
            <a:endParaRPr lang="en-US" dirty="0"/>
          </a:p>
          <a:p>
            <a:pPr lvl="1"/>
            <a:r>
              <a:rPr lang="en-US" baseline="30000" dirty="0" smtClean="0"/>
              <a:t>1</a:t>
            </a:r>
            <a:r>
              <a:rPr lang="en-US" dirty="0" smtClean="0">
                <a:solidFill>
                  <a:schemeClr val="accent2"/>
                </a:solidFill>
              </a:rPr>
              <a:t>kidnapped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87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341897_p_04_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6912768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588224" y="764704"/>
            <a:ext cx="2555776" cy="4525963"/>
          </a:xfrm>
        </p:spPr>
        <p:txBody>
          <a:bodyPr/>
          <a:lstStyle/>
          <a:p>
            <a:r>
              <a:rPr lang="en-US" dirty="0" smtClean="0"/>
              <a:t>6,000 men were impressed into the British navy between 1803 and 1812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41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cott\Documents\Bexley\PictureSets\03 Early America\Madison\Colombia Teaching John Bull Respec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" t="4196" r="5207" b="2755"/>
          <a:stretch/>
        </p:blipFill>
        <p:spPr bwMode="auto">
          <a:xfrm>
            <a:off x="0" y="406176"/>
            <a:ext cx="9142624" cy="633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07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308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803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[2.07] Disaster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96752"/>
            <a:ext cx="8856984" cy="5544616"/>
          </a:xfrm>
        </p:spPr>
        <p:txBody>
          <a:bodyPr/>
          <a:lstStyle/>
          <a:p>
            <a:r>
              <a:rPr lang="en-US" dirty="0" smtClean="0"/>
              <a:t>The war was a disaster</a:t>
            </a:r>
          </a:p>
          <a:p>
            <a:pPr lvl="1"/>
            <a:r>
              <a:rPr lang="en-US" dirty="0" smtClean="0"/>
              <a:t>U.S. tried and failed to invade Canada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Washington, D.C. was burned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Economy suffered – in northern states where trade was important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U.S. couldn’t pay for the war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45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341897_p_04_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4936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52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cott\Documents\Bexley\PictureSets\03 Early America\Maps\09.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88" y="-57150"/>
            <a:ext cx="6040437" cy="697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02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[2.07] Victory</a:t>
            </a:r>
            <a:r>
              <a:rPr lang="en-US" dirty="0" smtClean="0"/>
              <a:t>:  How did that happen?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1814 – Northern states demanded an end to the war at the Hartford Convention</a:t>
            </a:r>
          </a:p>
          <a:p>
            <a:endParaRPr lang="en-US" dirty="0" smtClean="0"/>
          </a:p>
          <a:p>
            <a:r>
              <a:rPr lang="en-US" dirty="0" smtClean="0"/>
              <a:t>1814 – Treaty of Ghent ends the war:  returns everything to pre-1812 status</a:t>
            </a:r>
          </a:p>
          <a:p>
            <a:endParaRPr lang="en-US" dirty="0" smtClean="0"/>
          </a:p>
          <a:p>
            <a:r>
              <a:rPr lang="en-US" dirty="0" smtClean="0"/>
              <a:t>1815 – Andrew Jackson defeats the British at the Battle of New Orleans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89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363</Words>
  <Application>Microsoft Office PowerPoint</Application>
  <PresentationFormat>On-screen Show (4:3)</PresentationFormat>
  <Paragraphs>54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Modèle par défaut</vt:lpstr>
      <vt:lpstr>united states history</vt:lpstr>
      <vt:lpstr>[2.07] Really, a War?</vt:lpstr>
      <vt:lpstr>PowerPoint Presentation</vt:lpstr>
      <vt:lpstr>PowerPoint Presentation</vt:lpstr>
      <vt:lpstr>PowerPoint Presentation</vt:lpstr>
      <vt:lpstr>[2.07] Disaster</vt:lpstr>
      <vt:lpstr>PowerPoint Presentation</vt:lpstr>
      <vt:lpstr>PowerPoint Presentation</vt:lpstr>
      <vt:lpstr>[2.07] Victory:  How did that happen?</vt:lpstr>
      <vt:lpstr>PowerPoint Presentation</vt:lpstr>
      <vt:lpstr>[2.07] Long-Term Impact</vt:lpstr>
      <vt:lpstr>PowerPoint Presentation</vt:lpstr>
      <vt:lpstr>Highlighting</vt:lpstr>
      <vt:lpstr>Review:  War of 1812</vt:lpstr>
      <vt:lpstr>Review:  War of 1812</vt:lpstr>
      <vt:lpstr>Review:  War of 1812</vt:lpstr>
    </vt:vector>
  </TitlesOfParts>
  <Company>Party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 of 1812</dc:title>
  <dc:creator>Scott</dc:creator>
  <cp:lastModifiedBy>Scott King-Owen</cp:lastModifiedBy>
  <cp:revision>18</cp:revision>
  <dcterms:created xsi:type="dcterms:W3CDTF">2006-12-20T14:11:11Z</dcterms:created>
  <dcterms:modified xsi:type="dcterms:W3CDTF">2012-09-14T16:27:31Z</dcterms:modified>
</cp:coreProperties>
</file>