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61" r:id="rId3"/>
    <p:sldId id="256" r:id="rId4"/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0" d="100"/>
          <a:sy n="70" d="100"/>
        </p:scale>
        <p:origin x="-522" y="-5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926592"/>
          </a:xfrm>
        </p:spPr>
        <p:txBody>
          <a:bodyPr/>
          <a:lstStyle>
            <a:lvl1pPr algn="l"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1109472"/>
            <a:ext cx="8875776" cy="5657088"/>
          </a:xfrm>
          <a:solidFill>
            <a:schemeClr val="bg1">
              <a:alpha val="85000"/>
            </a:schemeClr>
          </a:solidFill>
        </p:spPr>
        <p:txBody>
          <a:bodyPr/>
          <a:lstStyle>
            <a:lvl1pPr marL="342900" indent="-342900">
              <a:buFont typeface="Wingdings" pitchFamily="2" charset="2"/>
              <a:buChar char="v"/>
              <a:defRPr b="1">
                <a:solidFill>
                  <a:schemeClr val="accent2">
                    <a:lumMod val="50000"/>
                  </a:schemeClr>
                </a:solidFill>
              </a:defRPr>
            </a:lvl1pPr>
            <a:lvl2pPr marL="742950" indent="-285750">
              <a:buFont typeface="Wingdings" pitchFamily="2" charset="2"/>
              <a:buChar char="§"/>
              <a:defRPr b="1">
                <a:solidFill>
                  <a:schemeClr val="accent1">
                    <a:lumMod val="75000"/>
                  </a:schemeClr>
                </a:solidFill>
              </a:defRPr>
            </a:lvl2pPr>
            <a:lvl3pPr>
              <a:defRPr b="1">
                <a:solidFill>
                  <a:schemeClr val="accent2">
                    <a:lumMod val="50000"/>
                  </a:schemeClr>
                </a:solidFill>
              </a:defRPr>
            </a:lvl3pPr>
            <a:lvl4pPr>
              <a:defRPr b="1">
                <a:solidFill>
                  <a:schemeClr val="accent2">
                    <a:lumMod val="50000"/>
                  </a:schemeClr>
                </a:solidFill>
              </a:defRPr>
            </a:lvl4pPr>
            <a:lvl5pPr>
              <a:defRPr b="1">
                <a:solidFill>
                  <a:schemeClr val="accent2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>
        <p:tmplLst>
          <p:tmpl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1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15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 fmla="#ppt_x+(cos(-2*pi*(1-$))*-#ppt_x-sin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  <p:anim calcmode="lin" valueType="num">
                      <p:cBhvr>
                        <p:cTn dur="10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 fmla="#ppt_y+(sin(-2*pi*(1-$))*-#ppt_x+cos(-2*pi*(1-$))*(1-#ppt_y))*(1-$)">
                          <p:val>
                            <p:fltVal val="0"/>
                          </p:val>
                        </p:tav>
                        <p:tav tm="100000">
                          <p:val>
                            <p:fltVal val="1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blipFill>
            <a:blip r:embed="rId2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304800" y="2906714"/>
            <a:ext cx="8656320" cy="2862261"/>
          </a:xfrm>
          <a:prstGeom prst="rect">
            <a:avLst/>
          </a:prstGeom>
          <a:blipFill>
            <a:blip r:embed="rId2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 t="-99381" b="-73677"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>
            <a:normAutofit/>
          </a:bodyPr>
          <a:lstStyle>
            <a:lvl1pPr marL="0" indent="0">
              <a:buNone/>
              <a:defRPr sz="3600" b="1" i="1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54EE9C-876C-4EBF-ADF7-524DD20B7217}" type="datetimeFigureOut">
              <a:rPr lang="en-US" smtClean="0"/>
              <a:t>9/18/2012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CBAD93-001D-42F3-916D-27C76B5E00F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13">
              <a:alphaModFix amt="41000"/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3366"/>
            <a:ext cx="9144000" cy="6858000"/>
          </a:xfrm>
          <a:prstGeom prst="rect">
            <a:avLst/>
          </a:prstGeom>
          <a:blipFill>
            <a:blip r:embed="rId1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a:blipFill>
          <a:ln>
            <a:noFill/>
          </a:ln>
          <a:effectLst>
            <a:softEdge rad="317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Foreign Countries are Dangerous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58496" y="926592"/>
            <a:ext cx="8875776" cy="583996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1798 – U.S. was about to go to war with France</a:t>
            </a:r>
          </a:p>
          <a:p>
            <a:pPr lvl="1"/>
            <a:r>
              <a:rPr lang="en-US" dirty="0" smtClean="0"/>
              <a:t>Congress passed an Alien Act to limit citizenship to those who had lived in the U.S. for 14 years</a:t>
            </a:r>
          </a:p>
          <a:p>
            <a:pPr lvl="1"/>
            <a:r>
              <a:rPr lang="en-US" dirty="0" smtClean="0"/>
              <a:t>Congress passed a Sedition Act to punish people who criticize the government in wartime.</a:t>
            </a:r>
          </a:p>
          <a:p>
            <a:pPr lvl="1"/>
            <a:r>
              <a:rPr lang="en-US" dirty="0" smtClean="0"/>
              <a:t>These were acts of the Federalist Party</a:t>
            </a:r>
          </a:p>
          <a:p>
            <a:r>
              <a:rPr lang="en-US" dirty="0" smtClean="0"/>
              <a:t>Madison and Jefferson see the Sedition Act as a violation of the First Amendment</a:t>
            </a:r>
          </a:p>
          <a:p>
            <a:pPr lvl="1"/>
            <a:r>
              <a:rPr lang="en-US" dirty="0" smtClean="0"/>
              <a:t>Write the Virginia and Kentucky Resolutions, which argue that states can “block” federal laws that hurt citizens or violate the Constitution</a:t>
            </a:r>
          </a:p>
          <a:p>
            <a:pPr lvl="1"/>
            <a:r>
              <a:rPr lang="en-US" dirty="0" smtClean="0"/>
              <a:t>This was the position of the Democratic-Rep.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412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504436"/>
            <a:ext cx="7772400" cy="1362075"/>
          </a:xfrm>
        </p:spPr>
        <p:txBody>
          <a:bodyPr/>
          <a:lstStyle/>
          <a:p>
            <a:pPr algn="r"/>
            <a:r>
              <a:rPr lang="en-US" b="1" dirty="0" smtClean="0"/>
              <a:t>United states history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body" idx="1"/>
          </p:nvPr>
        </p:nvSpPr>
        <p:spPr>
          <a:xfrm>
            <a:off x="722313" y="3046413"/>
            <a:ext cx="7772400" cy="1500187"/>
          </a:xfrm>
        </p:spPr>
        <p:txBody>
          <a:bodyPr/>
          <a:lstStyle/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The Monroe Doctrine</a:t>
            </a:r>
          </a:p>
          <a:p>
            <a:pPr algn="r"/>
            <a:r>
              <a:rPr lang="en-US" dirty="0" smtClean="0">
                <a:solidFill>
                  <a:schemeClr val="tx2">
                    <a:lumMod val="50000"/>
                  </a:schemeClr>
                </a:solidFill>
              </a:rPr>
              <a:t>Dr. King-Owen</a:t>
            </a:r>
            <a:endParaRPr lang="en-US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[2.07] </a:t>
            </a:r>
            <a:r>
              <a:rPr lang="en-US" b="1" dirty="0" smtClean="0"/>
              <a:t>Foreign Policy Fears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8496" y="1109472"/>
            <a:ext cx="5487720" cy="5657088"/>
          </a:xfrm>
        </p:spPr>
        <p:txBody>
          <a:bodyPr/>
          <a:lstStyle/>
          <a:p>
            <a:pPr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Fear of Entangling Alliances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Fear of European wars</a:t>
            </a:r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endParaRPr lang="en-US" dirty="0"/>
          </a:p>
          <a:p>
            <a:pPr>
              <a:buClr>
                <a:schemeClr val="tx2">
                  <a:lumMod val="75000"/>
                </a:schemeClr>
              </a:buClr>
              <a:buSzPct val="80000"/>
              <a:buFont typeface="Wingdings" pitchFamily="2" charset="2"/>
              <a:buChar char="§"/>
            </a:pPr>
            <a:r>
              <a:rPr lang="en-US" dirty="0" smtClean="0"/>
              <a:t>After Latin and South American countries became independent in the 1820s, there was a fear that Europeans might try to take back their colonies</a:t>
            </a:r>
            <a:endParaRPr lang="en-US" dirty="0"/>
          </a:p>
        </p:txBody>
      </p:sp>
      <p:pic>
        <p:nvPicPr>
          <p:cNvPr id="1026" name="Picture 2" descr="C:\Users\Scott\Documents\Bexley\PictureSets\03 Early America\Monroe\jamesmonro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398" y="1109472"/>
            <a:ext cx="3279419" cy="393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[2.07] Isolationism…</a:t>
            </a:r>
            <a:r>
              <a:rPr lang="en-US" dirty="0" err="1"/>
              <a:t>Kinda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1823, Monroe Doctrine was issued by President Monroe</a:t>
            </a:r>
          </a:p>
          <a:p>
            <a:pPr lvl="1"/>
            <a:r>
              <a:rPr lang="en-US" dirty="0" smtClean="0"/>
              <a:t>Europe was to stay out of the Americas </a:t>
            </a:r>
          </a:p>
          <a:p>
            <a:pPr lvl="1"/>
            <a:r>
              <a:rPr lang="en-US" dirty="0" smtClean="0"/>
              <a:t>The U.S. would stay out of Europe</a:t>
            </a:r>
          </a:p>
          <a:p>
            <a:pPr lvl="1"/>
            <a:endParaRPr lang="en-US" dirty="0"/>
          </a:p>
          <a:p>
            <a:r>
              <a:rPr lang="en-US" dirty="0" smtClean="0"/>
              <a:t>The Monroe Doctrine has been the center of American foreign policy for 189 years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3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historyjenkins.files.wordpress.com/2011/03/monroe-doctrine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7435"/>
            <a:ext cx="9144000" cy="619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872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fulltable.com/CCC/ROR02/4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534"/>
            <a:ext cx="6658428" cy="6762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2082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03000342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AC86199-63C0-4159-8CB6-0639E92CF85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TS030003423</Template>
  <TotalTime>196</TotalTime>
  <Words>196</Words>
  <Application>Microsoft Office PowerPoint</Application>
  <PresentationFormat>On-screen Show (4:3)</PresentationFormat>
  <Paragraphs>22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TS030003423</vt:lpstr>
      <vt:lpstr>Why Foreign Countries are Dangerous</vt:lpstr>
      <vt:lpstr>United states history</vt:lpstr>
      <vt:lpstr>[2.07] Foreign Policy Fears</vt:lpstr>
      <vt:lpstr>[2.07] Isolationism…Kinda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United states history</dc:title>
  <dc:creator>Scott</dc:creator>
  <cp:lastModifiedBy>Scott King-Owen</cp:lastModifiedBy>
  <cp:revision>7</cp:revision>
  <dcterms:created xsi:type="dcterms:W3CDTF">2012-07-29T13:14:28Z</dcterms:created>
  <dcterms:modified xsi:type="dcterms:W3CDTF">2012-09-18T15:17:02Z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TC300034239990</vt:lpwstr>
  </property>
</Properties>
</file>