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9" r:id="rId4"/>
    <p:sldId id="271" r:id="rId5"/>
    <p:sldId id="260" r:id="rId6"/>
    <p:sldId id="26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/>
        </p:nvSpPr>
        <p:spPr bwMode="auto">
          <a:xfrm>
            <a:off x="-38100" y="463550"/>
            <a:ext cx="91821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180CD834-7724-452C-A7A5-562F67A46C0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77EDF-E80E-4C97-BD88-364912972AB5}" type="slidenum">
              <a:rPr lang="en-US" smtClean="0"/>
              <a:t>‹#›</a:t>
            </a:fld>
            <a:endParaRPr lang="en-US"/>
          </a:p>
        </p:txBody>
      </p:sp>
      <p:sp>
        <p:nvSpPr>
          <p:cNvPr id="45" name="Freeform 9"/>
          <p:cNvSpPr>
            <a:spLocks/>
          </p:cNvSpPr>
          <p:nvPr/>
        </p:nvSpPr>
        <p:spPr bwMode="auto">
          <a:xfrm flipV="1">
            <a:off x="-25400" y="4889500"/>
            <a:ext cx="88392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/>
          <p:cNvSpPr>
            <a:spLocks/>
          </p:cNvSpPr>
          <p:nvPr/>
        </p:nvSpPr>
        <p:spPr bwMode="auto">
          <a:xfrm flipV="1">
            <a:off x="-25400" y="4786406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1588" y="268288"/>
            <a:ext cx="9142413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523875" y="190500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CD834-7724-452C-A7A5-562F67A46C0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77EDF-E80E-4C97-BD88-364912972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CD834-7724-452C-A7A5-562F67A46C0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77EDF-E80E-4C97-BD88-364912972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CD834-7724-452C-A7A5-562F67A46C0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77EDF-E80E-4C97-BD88-364912972A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892175" y="169862"/>
            <a:ext cx="8251826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33400" y="322262"/>
            <a:ext cx="86106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flipV="1">
            <a:off x="0" y="4114800"/>
            <a:ext cx="89916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 flipV="1">
            <a:off x="0" y="4571999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CD834-7724-452C-A7A5-562F67A46C0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77EDF-E80E-4C97-BD88-364912972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CD834-7724-452C-A7A5-562F67A46C0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77EDF-E80E-4C97-BD88-364912972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CD834-7724-452C-A7A5-562F67A46C0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77EDF-E80E-4C97-BD88-364912972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CD834-7724-452C-A7A5-562F67A46C0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77EDF-E80E-4C97-BD88-364912972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CD834-7724-452C-A7A5-562F67A46C0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77EDF-E80E-4C97-BD88-364912972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CD834-7724-452C-A7A5-562F67A46C0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77EDF-E80E-4C97-BD88-364912972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CD834-7724-452C-A7A5-562F67A46C0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77EDF-E80E-4C97-BD88-364912972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h14_06"/>
          <p:cNvPicPr>
            <a:picLocks noChangeAspect="1" noChangeArrowheads="1"/>
          </p:cNvPicPr>
          <p:nvPr userDrawn="1"/>
        </p:nvPicPr>
        <p:blipFill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807" t="5341" r="23387" b="49097"/>
          <a:stretch>
            <a:fillRect/>
          </a:stretch>
        </p:blipFill>
        <p:spPr bwMode="auto">
          <a:xfrm>
            <a:off x="13855" y="1447800"/>
            <a:ext cx="9130145" cy="541182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127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5" y="1447800"/>
            <a:ext cx="9130145" cy="5410200"/>
          </a:xfrm>
          <a:prstGeom prst="rect">
            <a:avLst/>
          </a:prstGeom>
          <a:solidFill>
            <a:schemeClr val="tx1">
              <a:alpha val="8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3">
              <a:lumMod val="7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accent4">
              <a:lumMod val="20000"/>
              <a:lumOff val="80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92D05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accent4">
              <a:lumMod val="20000"/>
              <a:lumOff val="80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accent4">
              <a:lumMod val="20000"/>
              <a:lumOff val="80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b="1" kern="1200">
          <a:solidFill>
            <a:schemeClr val="accent4">
              <a:lumMod val="20000"/>
              <a:lumOff val="80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9/9f/JBell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upload.wikimedia.org/wikipedia/commons/4/41/Abraham_Lincoln_1860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pload.wikimedia.org/wikipedia/commons/4/4b/BreckTT.jp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upload.wikimedia.org/wikipedia/en/2/2e/StephenADouglas.png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United States history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838200"/>
            <a:ext cx="7772400" cy="150018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Dr. King-Owen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Civil War Origins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[5.01]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0" y="2819400"/>
            <a:ext cx="2286000" cy="4038600"/>
          </a:xfrm>
          <a:solidFill>
            <a:schemeClr val="bg2">
              <a:lumMod val="10000"/>
              <a:alpha val="94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Republicans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Abraham Lincoln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 slavery in territories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2819400"/>
            <a:ext cx="2286000" cy="4038600"/>
          </a:xfrm>
          <a:solidFill>
            <a:schemeClr val="accent1">
              <a:lumMod val="50000"/>
              <a:alpha val="94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Democrats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Stephen Douglas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Congress would not interfere in slavery in territories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2819400"/>
            <a:ext cx="2286000" cy="4038600"/>
          </a:xfrm>
          <a:solidFill>
            <a:schemeClr val="accent3">
              <a:lumMod val="50000"/>
              <a:alpha val="94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Southern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Democrats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John C. Breckinridge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Federal protection of slavery in territories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0" y="2819400"/>
            <a:ext cx="2286000" cy="4038600"/>
          </a:xfrm>
          <a:solidFill>
            <a:schemeClr val="accent6">
              <a:lumMod val="50000"/>
              <a:alpha val="94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Constitutional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Union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John L. Bell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Compromise to save the Union</a:t>
            </a:r>
          </a:p>
        </p:txBody>
      </p:sp>
      <p:pic>
        <p:nvPicPr>
          <p:cNvPr id="8" name="Picture 4" descr="File:Abraham Lincoln 186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67691"/>
            <a:ext cx="993338" cy="1600200"/>
          </a:xfrm>
          <a:prstGeom prst="rect">
            <a:avLst/>
          </a:prstGeom>
          <a:noFill/>
        </p:spPr>
      </p:pic>
      <p:pic>
        <p:nvPicPr>
          <p:cNvPr id="9" name="Picture 6" descr="File:StephenADougla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267691"/>
            <a:ext cx="1258254" cy="1600200"/>
          </a:xfrm>
          <a:prstGeom prst="rect">
            <a:avLst/>
          </a:prstGeom>
          <a:noFill/>
        </p:spPr>
      </p:pic>
      <p:pic>
        <p:nvPicPr>
          <p:cNvPr id="13" name="Picture 8" descr="File:BreckTT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399" y="1267691"/>
            <a:ext cx="1134259" cy="1600200"/>
          </a:xfrm>
          <a:prstGeom prst="rect">
            <a:avLst/>
          </a:prstGeom>
          <a:noFill/>
        </p:spPr>
      </p:pic>
      <p:pic>
        <p:nvPicPr>
          <p:cNvPr id="14" name="Picture 2" descr="File:JBell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r="11421"/>
          <a:stretch>
            <a:fillRect/>
          </a:stretch>
        </p:blipFill>
        <p:spPr bwMode="auto">
          <a:xfrm>
            <a:off x="7391400" y="1267691"/>
            <a:ext cx="1133475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8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Scott\Documents\Instruction\USHistoryImages\Sectionalismto1860\map_13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5798"/>
            <a:ext cx="8686799" cy="662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Lincoln won, South Carolina left the Union in December 1860</a:t>
            </a:r>
          </a:p>
          <a:p>
            <a:pPr lvl="1"/>
            <a:r>
              <a:rPr lang="en-US" dirty="0" smtClean="0"/>
              <a:t>SC argued that Lincoln was a “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black Republican</a:t>
            </a:r>
            <a:r>
              <a:rPr lang="en-US" dirty="0" smtClean="0"/>
              <a:t>” who would try to end slavery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Secession:  states had formed the Union and could leave it if they wanted</a:t>
            </a:r>
          </a:p>
          <a:p>
            <a:pPr lvl="2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Lincoln’s Response</a:t>
            </a:r>
            <a:r>
              <a:rPr lang="en-US" dirty="0" smtClean="0"/>
              <a:t>:  the union is permanent and can’t be broken by a single state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3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ap 14-01"/>
          <p:cNvPicPr>
            <a:picLocks noChangeAspect="1" noChangeArrowheads="1"/>
          </p:cNvPicPr>
          <p:nvPr/>
        </p:nvPicPr>
        <p:blipFill>
          <a:blip r:embed="rId2"/>
          <a:srcRect b="7723"/>
          <a:stretch>
            <a:fillRect/>
          </a:stretch>
        </p:blipFill>
        <p:spPr bwMode="auto">
          <a:xfrm>
            <a:off x="-31222" y="292099"/>
            <a:ext cx="9175222" cy="624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68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Confederacy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1143000"/>
            <a:ext cx="9130145" cy="57150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Fort Sumter</a:t>
            </a:r>
            <a:r>
              <a:rPr lang="en-US" dirty="0"/>
              <a:t>, </a:t>
            </a:r>
            <a:r>
              <a:rPr lang="en-US" dirty="0" smtClean="0"/>
              <a:t>(Charleston, SC) April </a:t>
            </a:r>
            <a:r>
              <a:rPr lang="en-US" dirty="0"/>
              <a:t>12, 1861 – Lincoln wanted to supply the fort but SC </a:t>
            </a:r>
            <a:r>
              <a:rPr lang="en-US" dirty="0" smtClean="0"/>
              <a:t>refused</a:t>
            </a:r>
          </a:p>
          <a:p>
            <a:pPr lvl="1"/>
            <a:r>
              <a:rPr lang="en-US" dirty="0" smtClean="0"/>
              <a:t>Shots were fired – the war begins</a:t>
            </a:r>
          </a:p>
          <a:p>
            <a:pPr lvl="1"/>
            <a:r>
              <a:rPr lang="en-US" dirty="0" smtClean="0"/>
              <a:t>Lincoln called for troops from the rest of the South to put down the rebellion</a:t>
            </a:r>
          </a:p>
          <a:p>
            <a:pPr lvl="1"/>
            <a:endParaRPr lang="en-US" dirty="0"/>
          </a:p>
          <a:p>
            <a:r>
              <a:rPr lang="en-US" dirty="0"/>
              <a:t>May 1861 – </a:t>
            </a:r>
            <a:r>
              <a:rPr lang="en-US" dirty="0" smtClean="0"/>
              <a:t>11 states of the </a:t>
            </a:r>
            <a:r>
              <a:rPr lang="en-US" dirty="0"/>
              <a:t>South </a:t>
            </a:r>
            <a:r>
              <a:rPr lang="en-US" dirty="0" smtClean="0"/>
              <a:t>form </a:t>
            </a:r>
            <a:r>
              <a:rPr lang="en-US" dirty="0"/>
              <a:t>the Confederacy under President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Jefferson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Davis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They write a states’ rights constitution (very much like the AOC)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BsPlan_ps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TS010385268</Template>
  <TotalTime>327</TotalTime>
  <Words>189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BsPlan_psn</vt:lpstr>
      <vt:lpstr>Custom Design</vt:lpstr>
      <vt:lpstr>United States history</vt:lpstr>
      <vt:lpstr>Election of 1860</vt:lpstr>
      <vt:lpstr>PowerPoint Presentation</vt:lpstr>
      <vt:lpstr>Secession</vt:lpstr>
      <vt:lpstr>PowerPoint Presentation</vt:lpstr>
      <vt:lpstr>The Confederacy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 King-Owen</cp:lastModifiedBy>
  <cp:revision>27</cp:revision>
  <dcterms:created xsi:type="dcterms:W3CDTF">2011-08-22T21:33:42Z</dcterms:created>
  <dcterms:modified xsi:type="dcterms:W3CDTF">2012-10-15T12:25:41Z</dcterms:modified>
</cp:coreProperties>
</file>