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84" r:id="rId3"/>
    <p:sldId id="260" r:id="rId4"/>
    <p:sldId id="286" r:id="rId5"/>
    <p:sldId id="262" r:id="rId6"/>
    <p:sldId id="282" r:id="rId7"/>
    <p:sldId id="263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6BDE1-61A6-49E7-9BAE-0B7D27C09EE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A9292-0D1D-4826-A493-C0EFC2868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0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92D050"/>
                </a:solidFill>
                <a:latin typeface="Cambria" pitchFamily="18" charset="0"/>
              </a:defRPr>
            </a:lvl1pPr>
            <a:lvl2pPr>
              <a:defRPr>
                <a:solidFill>
                  <a:schemeClr val="bg1"/>
                </a:solidFill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958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958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600" b="1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600" b="1">
          <a:solidFill>
            <a:schemeClr val="folHlink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600" b="1">
          <a:solidFill>
            <a:schemeClr val="folHlink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600" b="1">
          <a:solidFill>
            <a:schemeClr val="folHlink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600" b="1">
          <a:solidFill>
            <a:schemeClr val="folHlink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600" b="1">
          <a:solidFill>
            <a:schemeClr val="folHlink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600" b="1">
          <a:solidFill>
            <a:schemeClr val="folHlink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600" b="1">
          <a:solidFill>
            <a:schemeClr val="folHlink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600" b="1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92D050"/>
                </a:solidFill>
              </a:rPr>
              <a:t>United</a:t>
            </a: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States</a:t>
            </a: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00B0F0"/>
                </a:solidFill>
              </a:rPr>
              <a:t>History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Reconstruction:  The Radicals Take </a:t>
            </a:r>
            <a:r>
              <a:rPr lang="en-US" dirty="0" smtClean="0">
                <a:solidFill>
                  <a:srgbClr val="92D050"/>
                </a:solidFill>
              </a:rPr>
              <a:t>Charge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[5.03]</a:t>
            </a:r>
          </a:p>
          <a:p>
            <a:r>
              <a:rPr lang="en-US" dirty="0" smtClean="0"/>
              <a:t>Dr. Ki</a:t>
            </a:r>
            <a:r>
              <a:rPr lang="en-US" dirty="0" smtClean="0"/>
              <a:t>ng-Owen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51" descr="6573_fig15_11 copy"/>
          <p:cNvPicPr>
            <a:picLocks noChangeAspect="1" noChangeArrowheads="1"/>
          </p:cNvPicPr>
          <p:nvPr/>
        </p:nvPicPr>
        <p:blipFill>
          <a:blip r:embed="rId2"/>
          <a:srcRect l="2230" t="2382" r="1254" b="3547"/>
          <a:stretch>
            <a:fillRect/>
          </a:stretch>
        </p:blipFill>
        <p:spPr bwMode="auto">
          <a:xfrm>
            <a:off x="228600" y="0"/>
            <a:ext cx="8763000" cy="685422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Radicals, 1866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Southerners </a:t>
            </a:r>
            <a:r>
              <a:rPr lang="en-US" dirty="0" smtClean="0"/>
              <a:t>elected </a:t>
            </a:r>
            <a:r>
              <a:rPr lang="en-US" dirty="0" smtClean="0"/>
              <a:t>ex-Confederates to </a:t>
            </a:r>
            <a:r>
              <a:rPr lang="en-US" dirty="0" smtClean="0"/>
              <a:t>Congress and passed </a:t>
            </a:r>
            <a:r>
              <a:rPr lang="en-US" dirty="0" smtClean="0">
                <a:solidFill>
                  <a:srgbClr val="FFFF00"/>
                </a:solidFill>
              </a:rPr>
              <a:t>Black Codes </a:t>
            </a:r>
            <a:r>
              <a:rPr lang="en-US" dirty="0" smtClean="0"/>
              <a:t>(restricting the rights of ex-slaves)</a:t>
            </a:r>
            <a:endParaRPr lang="en-US" dirty="0" smtClean="0"/>
          </a:p>
          <a:p>
            <a:r>
              <a:rPr lang="en-US" dirty="0" smtClean="0"/>
              <a:t>Radical Republicans decided to </a:t>
            </a:r>
            <a:r>
              <a:rPr lang="en-US" dirty="0" smtClean="0"/>
              <a:t>punish the South</a:t>
            </a:r>
          </a:p>
          <a:p>
            <a:pPr lvl="1"/>
            <a:r>
              <a:rPr lang="en-US" dirty="0" smtClean="0"/>
              <a:t>Refused to seat </a:t>
            </a:r>
            <a:r>
              <a:rPr lang="en-US" dirty="0" smtClean="0"/>
              <a:t>ex-Confederates in Congress</a:t>
            </a:r>
            <a:endParaRPr lang="en-US" dirty="0" smtClean="0"/>
          </a:p>
          <a:p>
            <a:pPr lvl="1"/>
            <a:r>
              <a:rPr lang="en-US" dirty="0" smtClean="0"/>
              <a:t>Gave more power to Freedman’s </a:t>
            </a:r>
            <a:r>
              <a:rPr lang="en-US" dirty="0" smtClean="0"/>
              <a:t>Bureau</a:t>
            </a:r>
          </a:p>
          <a:p>
            <a:pPr lvl="1"/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Amendment  </a:t>
            </a:r>
            <a:r>
              <a:rPr lang="en-US" dirty="0" smtClean="0"/>
              <a:t>passed– </a:t>
            </a:r>
            <a:r>
              <a:rPr lang="en-US" dirty="0" smtClean="0"/>
              <a:t>made blacks citizens and gave them equal protection of </a:t>
            </a:r>
            <a:r>
              <a:rPr lang="en-US" dirty="0" smtClean="0"/>
              <a:t>laws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, Source: b&amp;w film copy neg."/>
          <p:cNvPicPr>
            <a:picLocks noChangeAspect="1" noChangeArrowheads="1"/>
          </p:cNvPicPr>
          <p:nvPr/>
        </p:nvPicPr>
        <p:blipFill>
          <a:blip r:embed="rId2"/>
          <a:srcRect l="6226" t="3750" r="5058" b="12500"/>
          <a:stretch>
            <a:fillRect/>
          </a:stretch>
        </p:blipFill>
        <p:spPr bwMode="auto">
          <a:xfrm>
            <a:off x="0" y="381000"/>
            <a:ext cx="5250976" cy="6172200"/>
          </a:xfrm>
          <a:prstGeom prst="rect">
            <a:avLst/>
          </a:prstGeom>
          <a:noFill/>
        </p:spPr>
      </p:pic>
      <p:pic>
        <p:nvPicPr>
          <p:cNvPr id="5" name="Picture 6" descr="JohnsonKickingFreedmensBureau-Harpers-4-14-1866"/>
          <p:cNvPicPr>
            <a:picLocks noChangeAspect="1" noChangeArrowheads="1"/>
          </p:cNvPicPr>
          <p:nvPr/>
        </p:nvPicPr>
        <p:blipFill>
          <a:blip r:embed="rId3">
            <a:lum bright="6000" contrast="6000"/>
          </a:blip>
          <a:srcRect l="8540" t="5173" r="8897" b="5173"/>
          <a:stretch>
            <a:fillRect/>
          </a:stretch>
        </p:blipFill>
        <p:spPr bwMode="auto">
          <a:xfrm>
            <a:off x="5257800" y="-109068"/>
            <a:ext cx="3886200" cy="6967068"/>
          </a:xfrm>
          <a:prstGeom prst="rect">
            <a:avLst/>
          </a:prstGeom>
          <a:noFill/>
          <a:ln w="9525">
            <a:solidFill>
              <a:srgbClr val="D30A05"/>
            </a:solidFill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Rule, 1867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Reconstruction </a:t>
            </a:r>
            <a:r>
              <a:rPr lang="en-US" dirty="0" smtClean="0"/>
              <a:t>Act of 1867</a:t>
            </a:r>
          </a:p>
          <a:p>
            <a:pPr lvl="1"/>
            <a:r>
              <a:rPr lang="en-US" dirty="0" smtClean="0"/>
              <a:t>South </a:t>
            </a:r>
            <a:r>
              <a:rPr lang="en-US" dirty="0" smtClean="0"/>
              <a:t>divided into 5 military districts under military governors</a:t>
            </a:r>
          </a:p>
          <a:p>
            <a:pPr lvl="1"/>
            <a:r>
              <a:rPr lang="en-US" dirty="0" smtClean="0"/>
              <a:t>States would have to approve new constitutions which enfranchised black males over 21</a:t>
            </a:r>
          </a:p>
          <a:p>
            <a:pPr lvl="1"/>
            <a:r>
              <a:rPr lang="en-US" dirty="0" smtClean="0"/>
              <a:t>Ex-Confederates would be disenfranchised</a:t>
            </a:r>
          </a:p>
          <a:p>
            <a:pPr lvl="1"/>
            <a:r>
              <a:rPr lang="en-US" dirty="0" smtClean="0"/>
              <a:t>State could reenter the union when it gave political and civil equality to blacks</a:t>
            </a:r>
            <a:endParaRPr lang="en-US" dirty="0"/>
          </a:p>
        </p:txBody>
      </p:sp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ap 15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55600"/>
            <a:ext cx="853122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President Johnson tried to </a:t>
            </a:r>
            <a:r>
              <a:rPr lang="en-US" dirty="0" smtClean="0"/>
              <a:t>block </a:t>
            </a:r>
            <a:r>
              <a:rPr lang="en-US" dirty="0" smtClean="0"/>
              <a:t>radical </a:t>
            </a:r>
            <a:r>
              <a:rPr lang="en-US" dirty="0" smtClean="0"/>
              <a:t>Reconstruction</a:t>
            </a:r>
            <a:endParaRPr lang="en-US" dirty="0" smtClean="0"/>
          </a:p>
          <a:p>
            <a:r>
              <a:rPr lang="en-US" dirty="0" smtClean="0"/>
              <a:t>1868 – President fired Secretary of War in violation of </a:t>
            </a:r>
            <a:r>
              <a:rPr lang="en-US" dirty="0" smtClean="0">
                <a:solidFill>
                  <a:srgbClr val="FFFF00"/>
                </a:solidFill>
              </a:rPr>
              <a:t>Tenure of Office </a:t>
            </a:r>
            <a:r>
              <a:rPr lang="en-US" dirty="0" smtClean="0"/>
              <a:t>Act</a:t>
            </a:r>
          </a:p>
          <a:p>
            <a:pPr lvl="1"/>
            <a:r>
              <a:rPr lang="en-US" dirty="0" smtClean="0"/>
              <a:t>House </a:t>
            </a:r>
            <a:r>
              <a:rPr lang="en-US" dirty="0" smtClean="0"/>
              <a:t>voted to </a:t>
            </a:r>
            <a:r>
              <a:rPr lang="en-US" dirty="0" smtClean="0">
                <a:solidFill>
                  <a:srgbClr val="FFFF00"/>
                </a:solidFill>
              </a:rPr>
              <a:t>impeach</a:t>
            </a:r>
            <a:r>
              <a:rPr lang="en-US" dirty="0" smtClean="0"/>
              <a:t> the </a:t>
            </a:r>
            <a:r>
              <a:rPr lang="en-US" dirty="0" smtClean="0"/>
              <a:t>President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trial in the Senate fell short of removal by one vote</a:t>
            </a:r>
            <a:endParaRPr lang="en-US" dirty="0"/>
          </a:p>
        </p:txBody>
      </p:sp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icket to Johnson's impeachment"/>
          <p:cNvPicPr>
            <a:picLocks noChangeAspect="1" noChangeArrowheads="1"/>
          </p:cNvPicPr>
          <p:nvPr/>
        </p:nvPicPr>
        <p:blipFill>
          <a:blip r:embed="rId2">
            <a:lum bright="-12000" contrast="18000"/>
          </a:blip>
          <a:srcRect t="10396" b="14357"/>
          <a:stretch>
            <a:fillRect/>
          </a:stretch>
        </p:blipFill>
        <p:spPr bwMode="auto">
          <a:xfrm>
            <a:off x="4304048" y="3810000"/>
            <a:ext cx="4839952" cy="2895600"/>
          </a:xfrm>
          <a:prstGeom prst="rect">
            <a:avLst/>
          </a:prstGeom>
          <a:noFill/>
          <a:ln w="9525">
            <a:solidFill>
              <a:srgbClr val="D30A05"/>
            </a:solidFill>
            <a:miter lim="800000"/>
            <a:headEnd/>
            <a:tailEnd/>
          </a:ln>
        </p:spPr>
      </p:pic>
      <p:pic>
        <p:nvPicPr>
          <p:cNvPr id="44036" name="Picture 4" descr="Image, Source: b&amp;w film copy neg."/>
          <p:cNvPicPr>
            <a:picLocks noChangeAspect="1" noChangeArrowheads="1"/>
          </p:cNvPicPr>
          <p:nvPr/>
        </p:nvPicPr>
        <p:blipFill>
          <a:blip r:embed="rId3"/>
          <a:srcRect l="8750" t="18750" r="12500" b="14063"/>
          <a:stretch>
            <a:fillRect/>
          </a:stretch>
        </p:blipFill>
        <p:spPr bwMode="auto">
          <a:xfrm>
            <a:off x="0" y="-1"/>
            <a:ext cx="8839200" cy="603310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Theme12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Theme12</Template>
  <TotalTime>206</TotalTime>
  <Words>155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Theme12</vt:lpstr>
      <vt:lpstr>United States History</vt:lpstr>
      <vt:lpstr>PowerPoint Presentation</vt:lpstr>
      <vt:lpstr>Radicals, 1866</vt:lpstr>
      <vt:lpstr>PowerPoint Presentation</vt:lpstr>
      <vt:lpstr>Military Rule, 1867</vt:lpstr>
      <vt:lpstr>PowerPoint Presentation</vt:lpstr>
      <vt:lpstr>Impeachment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Reconstruction:  The Unfinished Revolution</dc:title>
  <dc:creator>Scott</dc:creator>
  <cp:keywords>19</cp:keywords>
  <cp:lastModifiedBy>Scott King-Owen</cp:lastModifiedBy>
  <cp:revision>28</cp:revision>
  <dcterms:created xsi:type="dcterms:W3CDTF">2009-08-06T19:25:04Z</dcterms:created>
  <dcterms:modified xsi:type="dcterms:W3CDTF">2012-10-17T11:42:39Z</dcterms:modified>
</cp:coreProperties>
</file>