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2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http://ts3.mm.bing.net/th?id=I.4921822756799138&amp;pid=1.7&amp;w=116&amp;h=151&amp;c=7&amp;rs=1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196755"/>
            <a:ext cx="822960" cy="107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ts1.mm.bing.net/th?id=I.4582898328667416&amp;pid=1.7&amp;w=104&amp;h=145&amp;c=7&amp;rs=1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2"/>
          <a:stretch/>
        </p:blipFill>
        <p:spPr bwMode="auto">
          <a:xfrm>
            <a:off x="8168132" y="198173"/>
            <a:ext cx="863072" cy="106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0716C-1B24-4E13-A922-72BCAAC441FA}" type="datetimeFigureOut">
              <a:rPr lang="en-US" smtClean="0"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FB884F-A133-47B2-A8DF-41FA2BF92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24.jpg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9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288" y="9144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6" name="Picture 2" descr="http://www.bu.edu/av/ah/fall2008/ah382/lecture10/41.jp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94" r="6130"/>
          <a:stretch/>
        </p:blipFill>
        <p:spPr bwMode="auto">
          <a:xfrm>
            <a:off x="-27432" y="85343"/>
            <a:ext cx="9186164" cy="6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048" y="85342"/>
            <a:ext cx="9128760" cy="6772657"/>
          </a:xfrm>
          <a:prstGeom prst="rect">
            <a:avLst/>
          </a:prstGeom>
          <a:solidFill>
            <a:schemeClr val="accent1">
              <a:lumMod val="60000"/>
              <a:lumOff val="40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9727"/>
            <a:ext cx="7315200" cy="1143000"/>
          </a:xfrm>
          <a:prstGeom prst="rect">
            <a:avLst/>
          </a:prstGeom>
          <a:solidFill>
            <a:schemeClr val="accent5">
              <a:lumMod val="60000"/>
              <a:lumOff val="40000"/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334000"/>
          </a:xfrm>
          <a:prstGeom prst="rect">
            <a:avLst/>
          </a:prstGeom>
          <a:solidFill>
            <a:schemeClr val="accent2">
              <a:lumMod val="50000"/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CCFF9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b="1" i="1" kern="1200">
          <a:solidFill>
            <a:schemeClr val="tx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accent3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b="1" kern="1200">
          <a:solidFill>
            <a:schemeClr val="accent3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b="1" kern="1200">
          <a:solidFill>
            <a:schemeClr val="accent3">
              <a:lumMod val="40000"/>
              <a:lumOff val="6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United states history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CFF99"/>
                </a:solidFill>
              </a:rPr>
              <a:t>Killing the Monster Bank</a:t>
            </a:r>
          </a:p>
          <a:p>
            <a:r>
              <a:rPr lang="en-US" sz="4400" dirty="0" smtClean="0">
                <a:solidFill>
                  <a:srgbClr val="CCFF99"/>
                </a:solidFill>
              </a:rPr>
              <a:t>Dr. King-Owen</a:t>
            </a:r>
            <a:endParaRPr lang="en-US" sz="4400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Jackson Hates </a:t>
            </a:r>
            <a:r>
              <a:rPr lang="en-US" dirty="0" smtClean="0"/>
              <a:t>Banks [3.01]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600"/>
            <a:ext cx="7920990" cy="5867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371600"/>
            <a:ext cx="4800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National Bank controlled the nation’s money supply through its loans to smaller banks</a:t>
            </a:r>
          </a:p>
          <a:p>
            <a:pPr lvl="1"/>
            <a:r>
              <a:rPr lang="en-US" dirty="0" smtClean="0"/>
              <a:t>If it called in those loans, it would reduce credit available and hurt those in debt</a:t>
            </a:r>
          </a:p>
          <a:p>
            <a:pPr lvl="1"/>
            <a:r>
              <a:rPr lang="en-US" dirty="0" smtClean="0"/>
              <a:t>Jackson feared the “money power”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3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Veto [3.01]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president Nicholas Biddle asked Congress for a re-charter four years early</a:t>
            </a:r>
          </a:p>
          <a:p>
            <a:pPr lvl="1"/>
            <a:r>
              <a:rPr lang="en-US" dirty="0" smtClean="0"/>
              <a:t>Jackson thought Biddle was trying to embarrass him in the Election of 1832</a:t>
            </a:r>
          </a:p>
          <a:p>
            <a:pPr lvl="1"/>
            <a:r>
              <a:rPr lang="en-US" dirty="0" smtClean="0"/>
              <a:t>Jackson vetoed the bank re-charter</a:t>
            </a:r>
          </a:p>
          <a:p>
            <a:pPr lvl="1"/>
            <a:r>
              <a:rPr lang="en-US" dirty="0" smtClean="0"/>
              <a:t>In 1833, Jackson ordered government deposits in the bank sent to state “pet banks” (run by Jackson’s friends)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29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ewis-clark.org/media/NewImages/PHILADELPHIA/pha_port-APS-B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88" y="-3942"/>
            <a:ext cx="5259566" cy="68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jsapush.com/resources/sbu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1126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3007" y="2859935"/>
            <a:ext cx="4016794" cy="400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http://upload.wikimedia.org/wikipedia/commons/thumb/0/0e/ElectoralCollege1832.svg/577px-ElectoralCollege1832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96" y="2734341"/>
            <a:ext cx="3895725" cy="400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677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[3.01]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“Bank War” contributed to the formation of the Whig Party (those who hated Jackson)</a:t>
            </a:r>
          </a:p>
          <a:p>
            <a:pPr lvl="1"/>
            <a:r>
              <a:rPr lang="en-US" dirty="0" smtClean="0"/>
              <a:t>Saw Jackson as standing in the way of a growing industrial economy</a:t>
            </a:r>
          </a:p>
          <a:p>
            <a:endParaRPr lang="en-US" dirty="0"/>
          </a:p>
          <a:p>
            <a:r>
              <a:rPr lang="en-US" dirty="0" smtClean="0"/>
              <a:t>Pet Banks started a “land bubble” of speculation that crashed in the Panic of 1837 (recession lasted 6 years)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00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cott\Documents\Bexley\USHistory\Unit3Jacksonians\Presentations\1837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13" y="228600"/>
            <a:ext cx="9228413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16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ott\Documents\Bexley\USHistory\Unit3Jacksonians\Presentations\specieclaws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5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034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068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F9A919-46DC-42EB-A265-DD20BDA09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TS030000689</Template>
  <TotalTime>49</TotalTime>
  <Words>167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TS030000689</vt:lpstr>
      <vt:lpstr>United states history</vt:lpstr>
      <vt:lpstr>Jackson Hates Banks [3.01]</vt:lpstr>
      <vt:lpstr>Veto [3.01]</vt:lpstr>
      <vt:lpstr>PowerPoint Presentation</vt:lpstr>
      <vt:lpstr>Effects [3.01]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</dc:creator>
  <cp:lastModifiedBy>Scott</cp:lastModifiedBy>
  <cp:revision>10</cp:revision>
  <dcterms:created xsi:type="dcterms:W3CDTF">2012-09-08T13:19:45Z</dcterms:created>
  <dcterms:modified xsi:type="dcterms:W3CDTF">2012-09-16T23:05:54Z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TC300006899990</vt:lpwstr>
  </property>
</Properties>
</file>