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58" r:id="rId6"/>
    <p:sldId id="269" r:id="rId7"/>
    <p:sldId id="265" r:id="rId8"/>
    <p:sldId id="262" r:id="rId9"/>
    <p:sldId id="264" r:id="rId10"/>
    <p:sldId id="259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13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36193" b="1"/>
          <a:stretch/>
        </p:blipFill>
        <p:spPr bwMode="auto">
          <a:xfrm rot="16200000">
            <a:off x="-2286000" y="3581397"/>
            <a:ext cx="5562601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3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0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DA3AC-7975-4A56-BBD9-F5F98862DE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88F78-E526-4E37-A0D4-7BD6550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0" y="316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379" y="1295400"/>
            <a:ext cx="8229600" cy="5562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µ"/>
        <a:defRPr sz="3200" b="1" kern="1200">
          <a:solidFill>
            <a:srgbClr val="CCFF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µ"/>
        <a:defRPr sz="3200" b="1" kern="1200">
          <a:solidFill>
            <a:srgbClr val="CCFF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µ"/>
        <a:defRPr sz="3200" b="1" kern="1200">
          <a:solidFill>
            <a:srgbClr val="CCFF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µ"/>
        <a:defRPr sz="3200" b="1" kern="1200">
          <a:solidFill>
            <a:srgbClr val="CC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/>
          <a:p>
            <a:r>
              <a:rPr lang="en-US" dirty="0" smtClean="0"/>
              <a:t>Dr. King-Owen</a:t>
            </a:r>
          </a:p>
          <a:p>
            <a:r>
              <a:rPr lang="en-US" dirty="0" smtClean="0"/>
              <a:t>The Iron Horse [6.01]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Complaints against railroads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don’t sell extra western land to settlers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charge different rates to different customers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charge excessively high rates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buy and sell corrupt politicians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91200" cy="691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Railroad Abuses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Granger Laws, 1870s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Reformers in several states pass state laws to limit power of railroads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Munn v. Illinois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Supreme court rules that states can </a:t>
            </a:r>
            <a:r>
              <a:rPr lang="en-US" i="1" dirty="0" smtClean="0">
                <a:solidFill>
                  <a:srgbClr val="FF0000"/>
                </a:solidFill>
              </a:rPr>
              <a:t>regulate</a:t>
            </a:r>
            <a:r>
              <a:rPr lang="en-US" dirty="0" smtClean="0">
                <a:solidFill>
                  <a:srgbClr val="FF0000"/>
                </a:solidFill>
              </a:rPr>
              <a:t> railroads, 1877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Interstate Commerce Act, 1887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Federal government can supervise railroads because they </a:t>
            </a:r>
            <a:r>
              <a:rPr lang="en-US" i="1" dirty="0" smtClean="0">
                <a:solidFill>
                  <a:srgbClr val="FF0000"/>
                </a:solidFill>
              </a:rPr>
              <a:t>cross state lines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Act is not strongly enforced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Link America—from east to west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Spur industry – steel, lumber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Promote trade – towns grow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Settle the West – transportation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Build the Cattle Frontier – transporting cows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7301" r="5509" b="12315"/>
          <a:stretch/>
        </p:blipFill>
        <p:spPr bwMode="auto">
          <a:xfrm>
            <a:off x="17172" y="685800"/>
            <a:ext cx="916405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0"/>
            <a:ext cx="4624589" cy="68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5634" r="50000" b="12206"/>
          <a:stretch/>
        </p:blipFill>
        <p:spPr bwMode="auto">
          <a:xfrm>
            <a:off x="4670737" y="1600200"/>
            <a:ext cx="4396117" cy="450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Railroads own vast tracts of western land –1869 – first Transcontinental Railroad finished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Railroads change Time – 1883 railroads adopt time zones (Congress does in 1918)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Responsible for some economic panics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Panic of 1873 – railroad goes bankrupt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" y="381000"/>
            <a:ext cx="9064486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0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" y="-8587"/>
            <a:ext cx="6460901" cy="683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" y="0"/>
            <a:ext cx="914381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246869" cy="6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171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United States History</vt:lpstr>
      <vt:lpstr>Effects of Railroads</vt:lpstr>
      <vt:lpstr>PowerPoint Presentation</vt:lpstr>
      <vt:lpstr>PowerPoint Presentation</vt:lpstr>
      <vt:lpstr>Railroad Power</vt:lpstr>
      <vt:lpstr>PowerPoint Presentation</vt:lpstr>
      <vt:lpstr>PowerPoint Presentation</vt:lpstr>
      <vt:lpstr>PowerPoint Presentation</vt:lpstr>
      <vt:lpstr>PowerPoint Presentation</vt:lpstr>
      <vt:lpstr>Railroad Corruption</vt:lpstr>
      <vt:lpstr>PowerPoint Presentation</vt:lpstr>
      <vt:lpstr>Fixing Railroad Abuses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16</cp:revision>
  <dcterms:created xsi:type="dcterms:W3CDTF">2011-09-05T17:57:10Z</dcterms:created>
  <dcterms:modified xsi:type="dcterms:W3CDTF">2014-11-05T19:19:58Z</dcterms:modified>
</cp:coreProperties>
</file>