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61" r:id="rId7"/>
    <p:sldId id="262" r:id="rId8"/>
    <p:sldId id="260" r:id="rId9"/>
    <p:sldId id="257" r:id="rId10"/>
    <p:sldId id="263" r:id="rId11"/>
    <p:sldId id="267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069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708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168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bg2">
                  <a:lumMod val="60000"/>
                </a:schemeClr>
              </a:gs>
              <a:gs pos="64000">
                <a:schemeClr val="tx2">
                  <a:lumMod val="10000"/>
                </a:schemeClr>
              </a:gs>
              <a:gs pos="98000">
                <a:schemeClr val="accent1">
                  <a:lumMod val="37000"/>
                </a:schemeClr>
              </a:gs>
            </a:gsLst>
          </a:gradFill>
        </p:spPr>
        <p:txBody>
          <a:bodyPr/>
          <a:lstStyle>
            <a:lvl2pPr>
              <a:defRPr>
                <a:solidFill>
                  <a:srgbClr val="FFFFCC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8388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0907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66564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2709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47302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8055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74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72E8-6E99-49BE-A82E-8FC4A8F75D13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A411B-EC5C-46FB-B6F1-132DFC08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5117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64000">
                <a:schemeClr val="tx2">
                  <a:lumMod val="1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24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2514599"/>
          </a:xfrm>
          <a:gradFill>
            <a:gsLst>
              <a:gs pos="0">
                <a:schemeClr val="bg2">
                  <a:lumMod val="75000"/>
                </a:schemeClr>
              </a:gs>
              <a:gs pos="64000">
                <a:schemeClr val="tx2">
                  <a:lumMod val="1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en-US" sz="7200" dirty="0" smtClean="0"/>
              <a:t>United States History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2">
              <a:lumMod val="10000"/>
            </a:schemeClr>
          </a:solidFill>
        </p:spPr>
        <p:txBody>
          <a:bodyPr/>
          <a:lstStyle/>
          <a:p>
            <a:r>
              <a:rPr lang="en-US" dirty="0" smtClean="0"/>
              <a:t>Dr. King-Owen</a:t>
            </a:r>
          </a:p>
          <a:p>
            <a:r>
              <a:rPr lang="en-US" dirty="0" smtClean="0"/>
              <a:t>Life in the Tenements</a:t>
            </a:r>
          </a:p>
          <a:p>
            <a:r>
              <a:rPr lang="en-US" smtClean="0"/>
              <a:t>[6.04]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783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Tenement House Slides\12-5-2008_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991725" cy="70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191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in the Tenements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Jacob Riis, a reformer, used photography to document tenement life in an 1890 book, </a:t>
            </a:r>
            <a:r>
              <a:rPr lang="en-US" i="1" dirty="0" smtClean="0">
                <a:solidFill>
                  <a:srgbClr val="FF0000"/>
                </a:solidFill>
              </a:rPr>
              <a:t>How the Other Half Lives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71800"/>
            <a:ext cx="20955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2971800"/>
            <a:ext cx="5715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“The slum is the </a:t>
            </a:r>
            <a:r>
              <a:rPr lang="en-US" sz="8000" i="1" dirty="0" smtClean="0"/>
              <a:t>measure</a:t>
            </a:r>
            <a:r>
              <a:rPr lang="en-US" sz="4800" dirty="0" smtClean="0"/>
              <a:t> of civilization.”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2229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8600"/>
            <a:ext cx="913553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5520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Gospel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Reformers in the 1890s began to offer </a:t>
            </a:r>
            <a:r>
              <a:rPr lang="en-US" i="1" dirty="0" smtClean="0">
                <a:solidFill>
                  <a:srgbClr val="FF0000"/>
                </a:solidFill>
              </a:rPr>
              <a:t>welfare</a:t>
            </a:r>
            <a:r>
              <a:rPr lang="en-US" dirty="0" smtClean="0">
                <a:solidFill>
                  <a:srgbClr val="FF0000"/>
                </a:solidFill>
              </a:rPr>
              <a:t> to the poor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Feeding, clothing, and helping the poor must come before trying to talk about religion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Settlement Houses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Homes set up by reformers to provide welfare to immigrants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They taught English, health care, hygiene, job skills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Most famous was Hull House in Chicago – ran by Jane Addams</a:t>
            </a:r>
          </a:p>
        </p:txBody>
      </p:sp>
    </p:spTree>
    <p:extLst>
      <p:ext uri="{BB962C8B-B14F-4D97-AF65-F5344CB8AC3E}">
        <p14:creationId xmlns:p14="http://schemas.microsoft.com/office/powerpoint/2010/main" val="10092008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tenement – apartment building for many families</a:t>
            </a:r>
          </a:p>
          <a:p>
            <a:pPr lvl="1"/>
            <a:r>
              <a:rPr lang="en-US" dirty="0" smtClean="0"/>
              <a:t>Created densely crowded conditions</a:t>
            </a:r>
          </a:p>
          <a:p>
            <a:pPr lvl="1"/>
            <a:r>
              <a:rPr lang="en-US" dirty="0" smtClean="0"/>
              <a:t>Part of ethnic neighborhoods – families lived, worked, played, and worshipped together</a:t>
            </a:r>
          </a:p>
          <a:p>
            <a:pPr lvl="1"/>
            <a:r>
              <a:rPr lang="en-US" dirty="0" smtClean="0"/>
              <a:t>Tenement houses were:</a:t>
            </a:r>
          </a:p>
          <a:p>
            <a:pPr lvl="2"/>
            <a:r>
              <a:rPr lang="en-US" dirty="0" smtClean="0"/>
              <a:t>Dirty</a:t>
            </a:r>
          </a:p>
          <a:p>
            <a:pPr lvl="2"/>
            <a:r>
              <a:rPr lang="en-US" dirty="0" smtClean="0"/>
              <a:t>Dangerous</a:t>
            </a:r>
          </a:p>
          <a:p>
            <a:pPr lvl="2"/>
            <a:r>
              <a:rPr lang="en-US" dirty="0" smtClean="0"/>
              <a:t>Dark</a:t>
            </a:r>
          </a:p>
        </p:txBody>
      </p:sp>
    </p:spTree>
    <p:extLst>
      <p:ext uri="{BB962C8B-B14F-4D97-AF65-F5344CB8AC3E}">
        <p14:creationId xmlns:p14="http://schemas.microsoft.com/office/powerpoint/2010/main" val="3446176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343400" cy="57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-73602"/>
            <a:ext cx="531495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11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556219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55" y="0"/>
            <a:ext cx="5768545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185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4768" r="4678" b="4768"/>
          <a:stretch>
            <a:fillRect/>
          </a:stretch>
        </p:blipFill>
        <p:spPr bwMode="auto">
          <a:xfrm>
            <a:off x="34475" y="0"/>
            <a:ext cx="8930586" cy="6477001"/>
          </a:xfrm>
          <a:prstGeom prst="rect">
            <a:avLst/>
          </a:prstGeom>
          <a:noFill/>
          <a:ln w="9525">
            <a:solidFill>
              <a:srgbClr val="005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8" y="6110914"/>
            <a:ext cx="8229600" cy="7159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The “Dumbbell” Tenement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9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Tenement House Slides\12-5-2008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045700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7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Tenement House Slides\12-5-2008_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76213"/>
            <a:ext cx="10110788" cy="71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911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Tenement House Slides\12-5-2008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191750" cy="69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007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Labor in the Tenements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Many immigrants worked at home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They sewed garments (clothes) together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entire family often worked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5695538" cy="403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1887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174</Words>
  <Application>Microsoft Office PowerPoint</Application>
  <PresentationFormat>On-screen Show (4:3)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United States History</vt:lpstr>
      <vt:lpstr>The Tenement</vt:lpstr>
      <vt:lpstr>PowerPoint Presentation</vt:lpstr>
      <vt:lpstr>PowerPoint Presentation</vt:lpstr>
      <vt:lpstr>The “Dumbbell” Tenement</vt:lpstr>
      <vt:lpstr>PowerPoint Presentation</vt:lpstr>
      <vt:lpstr>PowerPoint Presentation</vt:lpstr>
      <vt:lpstr>PowerPoint Presentation</vt:lpstr>
      <vt:lpstr>Labor in the Tenements</vt:lpstr>
      <vt:lpstr>PowerPoint Presentation</vt:lpstr>
      <vt:lpstr>Life in the Tenements</vt:lpstr>
      <vt:lpstr>PowerPoint Presentation</vt:lpstr>
      <vt:lpstr>Social Gospel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the Tenements</dc:title>
  <dc:creator>Scott</dc:creator>
  <cp:lastModifiedBy>Brycen Baugh</cp:lastModifiedBy>
  <cp:revision>14</cp:revision>
  <dcterms:created xsi:type="dcterms:W3CDTF">2011-09-05T20:11:02Z</dcterms:created>
  <dcterms:modified xsi:type="dcterms:W3CDTF">2014-11-12T19:25:24Z</dcterms:modified>
</cp:coreProperties>
</file>