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64" r:id="rId6"/>
    <p:sldId id="267" r:id="rId7"/>
    <p:sldId id="258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D1787C-1484-405A-96BF-7E13076B2351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41780-2931-4144-BAF2-7440D8369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25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25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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85875"/>
            <a:ext cx="6000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United States History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8361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American Diplomacy in 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the 1930s [10.01]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Dr. King-Owen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616545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E:\AddtoBexleyatBHS\Unit6WorldwarII\Images\Keep the US Out of War Poster &amp; Butt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25234" r="25742" b="37383"/>
          <a:stretch/>
        </p:blipFill>
        <p:spPr bwMode="auto">
          <a:xfrm>
            <a:off x="6127356" y="1371600"/>
            <a:ext cx="31108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4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ddtoBexleyatBHS\Unit6WorldwarII\Images\antifdr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14" t="13346" r="22070" b="8927"/>
          <a:stretch/>
        </p:blipFill>
        <p:spPr bwMode="auto">
          <a:xfrm>
            <a:off x="2458" y="22122"/>
            <a:ext cx="4112342" cy="68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AddtoBexleyatBHS\Unit6WorldwarII\Images\antifd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26744" r="22070" b="22634"/>
          <a:stretch/>
        </p:blipFill>
        <p:spPr bwMode="auto">
          <a:xfrm>
            <a:off x="2857052" y="22123"/>
            <a:ext cx="6264825" cy="67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0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foreign policy:</a:t>
            </a:r>
          </a:p>
          <a:p>
            <a:pPr lvl="1"/>
            <a:r>
              <a:rPr lang="en-US" dirty="0" smtClean="0"/>
              <a:t>Not joining League of Nations (1919)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Kellogg-Briand Pact </a:t>
            </a:r>
            <a:r>
              <a:rPr lang="en-US" dirty="0" smtClean="0"/>
              <a:t>(1928) – war is outlawed (but no way to enforce it!)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RULE:  U.S. will </a:t>
            </a:r>
            <a:r>
              <a:rPr lang="en-US" i="1" dirty="0" smtClean="0"/>
              <a:t>trade</a:t>
            </a:r>
            <a:r>
              <a:rPr lang="en-US" dirty="0" smtClean="0"/>
              <a:t> with almost anyone but not get politically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ch23_maps_us_se_p07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3333"/>
          <a:stretch>
            <a:fillRect/>
          </a:stretch>
        </p:blipFill>
        <p:spPr bwMode="auto">
          <a:xfrm>
            <a:off x="0" y="0"/>
            <a:ext cx="904913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Hitler wanted </a:t>
            </a:r>
            <a:r>
              <a:rPr lang="en-US" sz="3200" b="1" i="1" dirty="0" smtClean="0">
                <a:solidFill>
                  <a:srgbClr val="FFFF00"/>
                </a:solidFill>
              </a:rPr>
              <a:t>lebensraum</a:t>
            </a:r>
            <a:r>
              <a:rPr lang="en-US" sz="3200" dirty="0" smtClean="0">
                <a:solidFill>
                  <a:schemeClr val="tx1"/>
                </a:solidFill>
              </a:rPr>
              <a:t> (“living space”) for Germany – took the Rhineland in 1936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1938 – </a:t>
            </a:r>
            <a:r>
              <a:rPr lang="en-US" sz="3200" b="1" i="1" dirty="0" smtClean="0">
                <a:solidFill>
                  <a:srgbClr val="FFFF00"/>
                </a:solidFill>
              </a:rPr>
              <a:t>Anschluss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(re-union) with Austria, violating the Treaty of Versailles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ch23_maps_us_se_p07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r="1064" b="3333"/>
          <a:stretch>
            <a:fillRect/>
          </a:stretch>
        </p:blipFill>
        <p:spPr bwMode="auto">
          <a:xfrm>
            <a:off x="0" y="-1"/>
            <a:ext cx="6019800" cy="68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Even the United States practiced </a:t>
            </a:r>
            <a:r>
              <a:rPr lang="en-US" sz="2400" i="1" dirty="0" smtClean="0">
                <a:solidFill>
                  <a:srgbClr val="FFFF00"/>
                </a:solidFill>
              </a:rPr>
              <a:t>appeasement</a:t>
            </a:r>
            <a:r>
              <a:rPr lang="en-US" sz="2400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the Japanese invaded Manchuria in 1931, the U.S. sent a note to the Japanese saying that they would not recognize any Japanese conquests in the area.  This was 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Hoover-Stimson Doctrine</a:t>
            </a:r>
            <a:r>
              <a:rPr lang="en-US" sz="2000" dirty="0" smtClean="0">
                <a:solidFill>
                  <a:schemeClr val="tx1"/>
                </a:solidFill>
              </a:rPr>
              <a:t>.  </a:t>
            </a:r>
            <a:r>
              <a:rPr lang="en-US" sz="2400" dirty="0" smtClean="0">
                <a:solidFill>
                  <a:schemeClr val="tx1"/>
                </a:solidFill>
              </a:rPr>
              <a:t>The U.S., however, did nothing to stop Japanese aggression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Versailles</a:t>
            </a:r>
          </a:p>
          <a:p>
            <a:pPr lvl="1"/>
            <a:r>
              <a:rPr lang="en-US" dirty="0" smtClean="0"/>
              <a:t>Both Germany and Italy resented the treaty – reparations, loss of land</a:t>
            </a:r>
          </a:p>
          <a:p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People would listen to any leader who promised reform and hope</a:t>
            </a:r>
          </a:p>
          <a:p>
            <a:r>
              <a:rPr lang="en-US" dirty="0" smtClean="0"/>
              <a:t>Appeasement</a:t>
            </a:r>
          </a:p>
          <a:p>
            <a:pPr lvl="1"/>
            <a:r>
              <a:rPr lang="en-US" dirty="0" smtClean="0"/>
              <a:t>World leaders wanted to avoid another major world war – so they gave in to dictators’ demands</a:t>
            </a:r>
          </a:p>
        </p:txBody>
      </p:sp>
    </p:spTree>
    <p:extLst>
      <p:ext uri="{BB962C8B-B14F-4D97-AF65-F5344CB8AC3E}">
        <p14:creationId xmlns:p14="http://schemas.microsoft.com/office/powerpoint/2010/main" val="5625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l_cartoon-Japan &amp; Manchuria-193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0" y="525861"/>
            <a:ext cx="9091061" cy="6103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7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66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1930s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 of WWI and the Depression made Americans isolationist in the 1930s</a:t>
            </a:r>
          </a:p>
          <a:p>
            <a:r>
              <a:rPr lang="en-US" dirty="0" smtClean="0"/>
              <a:t>1935 – </a:t>
            </a:r>
            <a:r>
              <a:rPr lang="en-US" dirty="0" smtClean="0">
                <a:solidFill>
                  <a:srgbClr val="C00000"/>
                </a:solidFill>
              </a:rPr>
              <a:t>Neutrality Act </a:t>
            </a:r>
            <a:r>
              <a:rPr lang="en-US" dirty="0" smtClean="0"/>
              <a:t>– no weapons sales to countries at war</a:t>
            </a:r>
          </a:p>
          <a:p>
            <a:r>
              <a:rPr lang="en-US" dirty="0" smtClean="0"/>
              <a:t>1937 – </a:t>
            </a:r>
            <a:r>
              <a:rPr lang="en-US" dirty="0" smtClean="0">
                <a:solidFill>
                  <a:srgbClr val="C00000"/>
                </a:solidFill>
              </a:rPr>
              <a:t>“Cash and Carry” </a:t>
            </a:r>
            <a:r>
              <a:rPr lang="en-US" dirty="0" smtClean="0"/>
              <a:t>– weapons sales IF the buyer paid cash and carried them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America First Committee </a:t>
            </a:r>
            <a:r>
              <a:rPr lang="en-US" dirty="0" smtClean="0"/>
              <a:t>– 1940 – wanted to keep the U.S. out of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573_fig22_0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6134"/>
            <a:ext cx="7620000" cy="68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TS03000342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TS030003423</Template>
  <TotalTime>266</TotalTime>
  <Words>250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TS030003423</vt:lpstr>
      <vt:lpstr>United States History</vt:lpstr>
      <vt:lpstr>Isolationism</vt:lpstr>
      <vt:lpstr>PowerPoint Presentation</vt:lpstr>
      <vt:lpstr>PowerPoint Presentation</vt:lpstr>
      <vt:lpstr>Instability</vt:lpstr>
      <vt:lpstr>PowerPoint Presentation</vt:lpstr>
      <vt:lpstr>PowerPoint Presentation</vt:lpstr>
      <vt:lpstr>1930s Isolation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15</cp:revision>
  <dcterms:created xsi:type="dcterms:W3CDTF">2012-01-22T18:01:25Z</dcterms:created>
  <dcterms:modified xsi:type="dcterms:W3CDTF">2013-02-09T12:14:23Z</dcterms:modified>
</cp:coreProperties>
</file>