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39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39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EE242A-BB24-45C6-A3B9-01BFB1CB5944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130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F8204F-F715-44AE-B81B-2B5B6F12C4FA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690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7582A-D288-476D-B86E-CF62515B845E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071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19FCCE-5924-478E-8716-25EDE520F6ED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38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C789DD-8E01-406E-B7BE-AD578420AAAD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888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BF5DDE-F12D-4930-8646-AFF0E192B6C8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1709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3F839F-B260-4C17-B777-642BA89AC4C2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4479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73C54A-B9EA-4AD4-ADD9-646B5B952F5C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6030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CE8217-9AD2-4C85-8D33-FBABFA58542C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78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9FA982-8B60-43FB-BDB1-39486953CC27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3342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E4290-8C55-4AC0-A5DB-FB0C7DBD4141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1037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BAFB1-64B7-46A0-B05E-F22C4A152C87}" type="slidenum">
              <a:rPr lang="en-US" sz="2400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345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447800"/>
            <a:ext cx="11785600" cy="5257800"/>
          </a:xfrm>
          <a:prstGeom prst="rect">
            <a:avLst/>
          </a:prstGeom>
          <a:solidFill>
            <a:schemeClr val="tx1">
              <a:alpha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22919" name="FormatShape" descr="SKIING" hidden="1"/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C7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animBg="1">
        <p:tmplLst>
          <p:tmpl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229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4229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4229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7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FFC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7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7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7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C7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252129" y="5218484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Rebuilding Europe</a:t>
            </a:r>
          </a:p>
        </p:txBody>
      </p:sp>
      <p:sp>
        <p:nvSpPr>
          <p:cNvPr id="10" name="Freeform 9"/>
          <p:cNvSpPr/>
          <p:nvPr/>
        </p:nvSpPr>
        <p:spPr>
          <a:xfrm>
            <a:off x="270867" y="5702968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announces Marshall Plan 1947 to rebuild  Europe (and stop communism)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44929" y="5862709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respond with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a similar plan in </a:t>
            </a: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1947 in imitation of Marshall Plan</a:t>
            </a:r>
          </a:p>
        </p:txBody>
      </p:sp>
      <p:sp>
        <p:nvSpPr>
          <p:cNvPr id="12" name="Freeform 11"/>
          <p:cNvSpPr/>
          <p:nvPr/>
        </p:nvSpPr>
        <p:spPr>
          <a:xfrm>
            <a:off x="203200" y="-8586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4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The Atomic Bomb</a:t>
            </a:r>
          </a:p>
        </p:txBody>
      </p:sp>
      <p:sp>
        <p:nvSpPr>
          <p:cNvPr id="13" name="Freeform 12"/>
          <p:cNvSpPr/>
          <p:nvPr/>
        </p:nvSpPr>
        <p:spPr>
          <a:xfrm>
            <a:off x="203200" y="427336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drops bomb on Japan in 1945; refuse to share tech with Soviets</a:t>
            </a:r>
          </a:p>
        </p:txBody>
      </p:sp>
      <p:sp>
        <p:nvSpPr>
          <p:cNvPr id="14" name="Freeform 13"/>
          <p:cNvSpPr/>
          <p:nvPr/>
        </p:nvSpPr>
        <p:spPr>
          <a:xfrm>
            <a:off x="6096000" y="691954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develop and test nuclear bomb by 1953; get info by spying</a:t>
            </a:r>
          </a:p>
        </p:txBody>
      </p:sp>
      <p:sp>
        <p:nvSpPr>
          <p:cNvPr id="15" name="Freeform 14"/>
          <p:cNvSpPr/>
          <p:nvPr/>
        </p:nvSpPr>
        <p:spPr>
          <a:xfrm>
            <a:off x="173150" y="1562821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Soviet Violations of Yalta Agreement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6096211" y="1953114"/>
            <a:ext cx="5892800" cy="935674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aid communist movements in Europe and block free elections in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Poland; build “</a:t>
            </a:r>
            <a:r>
              <a:rPr lang="en-US" sz="250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Iron Curtain”</a:t>
            </a:r>
            <a:endParaRPr lang="en-US" sz="2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03200" y="2233087"/>
            <a:ext cx="5892800" cy="747819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responds with containment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doctrine (Soviets must be blocked)</a:t>
            </a:r>
            <a:endParaRPr lang="en-US" sz="2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52129" y="3117531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Containment</a:t>
            </a:r>
          </a:p>
        </p:txBody>
      </p:sp>
      <p:sp>
        <p:nvSpPr>
          <p:cNvPr id="19" name="Freeform 18"/>
          <p:cNvSpPr/>
          <p:nvPr/>
        </p:nvSpPr>
        <p:spPr>
          <a:xfrm>
            <a:off x="6144929" y="3927060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claim Americans are trying to expand their capitalist influence</a:t>
            </a:r>
            <a:endParaRPr lang="en-US" sz="2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70867" y="3524521"/>
            <a:ext cx="5892800" cy="1009447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decides to contain communism based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fears of Soviet expansion- 1946 </a:t>
            </a: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(gives $$ to Greece)</a:t>
            </a:r>
          </a:p>
        </p:txBody>
      </p:sp>
    </p:spTree>
    <p:extLst>
      <p:ext uri="{BB962C8B-B14F-4D97-AF65-F5344CB8AC3E}">
        <p14:creationId xmlns:p14="http://schemas.microsoft.com/office/powerpoint/2010/main" val="34475589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252129" y="5218484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Space Race</a:t>
            </a:r>
          </a:p>
        </p:txBody>
      </p:sp>
      <p:sp>
        <p:nvSpPr>
          <p:cNvPr id="10" name="Freeform 9"/>
          <p:cNvSpPr/>
          <p:nvPr/>
        </p:nvSpPr>
        <p:spPr>
          <a:xfrm>
            <a:off x="252129" y="5942384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announces it will spend more $$ on science to win space race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44929" y="5609678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launch a satellite (Sputnik) in 1957</a:t>
            </a:r>
          </a:p>
        </p:txBody>
      </p:sp>
      <p:sp>
        <p:nvSpPr>
          <p:cNvPr id="12" name="Freeform 11"/>
          <p:cNvSpPr/>
          <p:nvPr/>
        </p:nvSpPr>
        <p:spPr>
          <a:xfrm>
            <a:off x="203200" y="-8586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4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Berlin</a:t>
            </a:r>
          </a:p>
        </p:txBody>
      </p:sp>
      <p:sp>
        <p:nvSpPr>
          <p:cNvPr id="13" name="Freeform 12"/>
          <p:cNvSpPr/>
          <p:nvPr/>
        </p:nvSpPr>
        <p:spPr>
          <a:xfrm>
            <a:off x="203200" y="654502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responds with Berlin Airlift (1948)</a:t>
            </a:r>
          </a:p>
        </p:txBody>
      </p:sp>
      <p:sp>
        <p:nvSpPr>
          <p:cNvPr id="14" name="Freeform 13"/>
          <p:cNvSpPr/>
          <p:nvPr/>
        </p:nvSpPr>
        <p:spPr>
          <a:xfrm>
            <a:off x="6096000" y="420063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block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access </a:t>
            </a: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to Berlin </a:t>
            </a:r>
            <a:r>
              <a:rPr lang="en-US" sz="25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to </a:t>
            </a: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make all Berlin communist</a:t>
            </a:r>
          </a:p>
        </p:txBody>
      </p:sp>
      <p:sp>
        <p:nvSpPr>
          <p:cNvPr id="15" name="Freeform 14"/>
          <p:cNvSpPr/>
          <p:nvPr/>
        </p:nvSpPr>
        <p:spPr>
          <a:xfrm>
            <a:off x="173150" y="1673952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NATO</a:t>
            </a:r>
          </a:p>
        </p:txBody>
      </p:sp>
      <p:sp>
        <p:nvSpPr>
          <p:cNvPr id="16" name="Freeform 15"/>
          <p:cNvSpPr/>
          <p:nvPr/>
        </p:nvSpPr>
        <p:spPr>
          <a:xfrm>
            <a:off x="6079761" y="2156564"/>
            <a:ext cx="5892800" cy="935674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respond with the Warsaw Pact (alliance of communists)- 1955</a:t>
            </a:r>
          </a:p>
        </p:txBody>
      </p:sp>
      <p:sp>
        <p:nvSpPr>
          <p:cNvPr id="17" name="Freeform 16"/>
          <p:cNvSpPr/>
          <p:nvPr/>
        </p:nvSpPr>
        <p:spPr>
          <a:xfrm>
            <a:off x="173150" y="2067197"/>
            <a:ext cx="5892800" cy="747819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 forms anti-Soviet alliance called NATO - 1949</a:t>
            </a:r>
          </a:p>
        </p:txBody>
      </p:sp>
      <p:sp>
        <p:nvSpPr>
          <p:cNvPr id="18" name="Freeform 17"/>
          <p:cNvSpPr/>
          <p:nvPr/>
        </p:nvSpPr>
        <p:spPr>
          <a:xfrm>
            <a:off x="267744" y="3437978"/>
            <a:ext cx="11785600" cy="1447800"/>
          </a:xfrm>
          <a:custGeom>
            <a:avLst/>
            <a:gdLst>
              <a:gd name="connsiteX0" fmla="*/ 0 w 11785600"/>
              <a:gd name="connsiteY0" fmla="*/ 892417 h 2548088"/>
              <a:gd name="connsiteX1" fmla="*/ 5574289 w 11785600"/>
              <a:gd name="connsiteY1" fmla="*/ 892417 h 2548088"/>
              <a:gd name="connsiteX2" fmla="*/ 5574289 w 11785600"/>
              <a:gd name="connsiteY2" fmla="*/ 637022 h 2548088"/>
              <a:gd name="connsiteX3" fmla="*/ 5255778 w 11785600"/>
              <a:gd name="connsiteY3" fmla="*/ 637022 h 2548088"/>
              <a:gd name="connsiteX4" fmla="*/ 5892800 w 11785600"/>
              <a:gd name="connsiteY4" fmla="*/ 0 h 2548088"/>
              <a:gd name="connsiteX5" fmla="*/ 6529822 w 11785600"/>
              <a:gd name="connsiteY5" fmla="*/ 637022 h 2548088"/>
              <a:gd name="connsiteX6" fmla="*/ 6211311 w 11785600"/>
              <a:gd name="connsiteY6" fmla="*/ 637022 h 2548088"/>
              <a:gd name="connsiteX7" fmla="*/ 6211311 w 11785600"/>
              <a:gd name="connsiteY7" fmla="*/ 892417 h 2548088"/>
              <a:gd name="connsiteX8" fmla="*/ 11785600 w 11785600"/>
              <a:gd name="connsiteY8" fmla="*/ 892417 h 2548088"/>
              <a:gd name="connsiteX9" fmla="*/ 11785600 w 11785600"/>
              <a:gd name="connsiteY9" fmla="*/ 2548088 h 2548088"/>
              <a:gd name="connsiteX10" fmla="*/ 0 w 11785600"/>
              <a:gd name="connsiteY10" fmla="*/ 2548088 h 2548088"/>
              <a:gd name="connsiteX11" fmla="*/ 0 w 11785600"/>
              <a:gd name="connsiteY11" fmla="*/ 892417 h 25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85600" h="2548088">
                <a:moveTo>
                  <a:pt x="11785600" y="1655671"/>
                </a:moveTo>
                <a:lnTo>
                  <a:pt x="6211311" y="1655671"/>
                </a:lnTo>
                <a:lnTo>
                  <a:pt x="6211311" y="1911066"/>
                </a:lnTo>
                <a:lnTo>
                  <a:pt x="6529822" y="1911066"/>
                </a:lnTo>
                <a:lnTo>
                  <a:pt x="5892800" y="2548087"/>
                </a:lnTo>
                <a:lnTo>
                  <a:pt x="5255778" y="1911066"/>
                </a:lnTo>
                <a:lnTo>
                  <a:pt x="5574289" y="1911066"/>
                </a:lnTo>
                <a:lnTo>
                  <a:pt x="5574289" y="1655671"/>
                </a:lnTo>
                <a:lnTo>
                  <a:pt x="0" y="1655671"/>
                </a:lnTo>
                <a:lnTo>
                  <a:pt x="0" y="1"/>
                </a:lnTo>
                <a:lnTo>
                  <a:pt x="11785600" y="1"/>
                </a:lnTo>
                <a:lnTo>
                  <a:pt x="11785600" y="16556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227585" rIns="227584" bIns="1881293" numCol="1" spcCol="1270" anchor="ctr" anchorCtr="0">
            <a:noAutofit/>
          </a:bodyPr>
          <a:lstStyle/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dirty="0">
              <a:solidFill>
                <a:prstClr val="white"/>
              </a:solidFill>
            </a:endParaRPr>
          </a:p>
          <a:p>
            <a:pPr algn="ctr" defTabSz="1422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solidFill>
                  <a:prstClr val="white"/>
                </a:solidFill>
              </a:rPr>
              <a:t>Korean War</a:t>
            </a:r>
          </a:p>
        </p:txBody>
      </p:sp>
      <p:sp>
        <p:nvSpPr>
          <p:cNvPr id="19" name="Freeform 18"/>
          <p:cNvSpPr/>
          <p:nvPr/>
        </p:nvSpPr>
        <p:spPr>
          <a:xfrm>
            <a:off x="6173660" y="3863572"/>
            <a:ext cx="5892800" cy="761878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Soviets help communist North Korean invade South Korea (1950)</a:t>
            </a:r>
          </a:p>
        </p:txBody>
      </p:sp>
      <p:sp>
        <p:nvSpPr>
          <p:cNvPr id="20" name="Freeform 19"/>
          <p:cNvSpPr/>
          <p:nvPr/>
        </p:nvSpPr>
        <p:spPr>
          <a:xfrm>
            <a:off x="267744" y="4071444"/>
            <a:ext cx="5892800" cy="814334"/>
          </a:xfrm>
          <a:custGeom>
            <a:avLst/>
            <a:gdLst>
              <a:gd name="connsiteX0" fmla="*/ 0 w 5892800"/>
              <a:gd name="connsiteY0" fmla="*/ 0 h 761878"/>
              <a:gd name="connsiteX1" fmla="*/ 5892800 w 5892800"/>
              <a:gd name="connsiteY1" fmla="*/ 0 h 761878"/>
              <a:gd name="connsiteX2" fmla="*/ 5892800 w 5892800"/>
              <a:gd name="connsiteY2" fmla="*/ 761878 h 761878"/>
              <a:gd name="connsiteX3" fmla="*/ 0 w 5892800"/>
              <a:gd name="connsiteY3" fmla="*/ 761878 h 761878"/>
              <a:gd name="connsiteX4" fmla="*/ 0 w 5892800"/>
              <a:gd name="connsiteY4" fmla="*/ 0 h 7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800" h="761878">
                <a:moveTo>
                  <a:pt x="0" y="0"/>
                </a:moveTo>
                <a:lnTo>
                  <a:pt x="5892800" y="0"/>
                </a:lnTo>
                <a:lnTo>
                  <a:pt x="5892800" y="761878"/>
                </a:lnTo>
                <a:lnTo>
                  <a:pt x="0" y="761878"/>
                </a:lnTo>
                <a:lnTo>
                  <a:pt x="0" y="0"/>
                </a:lnTo>
                <a:close/>
              </a:path>
            </a:pathLst>
          </a:custGeom>
          <a:solidFill>
            <a:srgbClr val="99CCFF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31750" rIns="177800" bIns="31750" numCol="1" spcCol="1270" anchor="ctr" anchorCtr="0">
            <a:noAutofit/>
          </a:bodyPr>
          <a:lstStyle/>
          <a:p>
            <a:pPr algn="ctr" defTabSz="11112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U.S., under United Nations authority, stops the invasion of South Korea</a:t>
            </a:r>
          </a:p>
        </p:txBody>
      </p:sp>
    </p:spTree>
    <p:extLst>
      <p:ext uri="{BB962C8B-B14F-4D97-AF65-F5344CB8AC3E}">
        <p14:creationId xmlns:p14="http://schemas.microsoft.com/office/powerpoint/2010/main" val="31654957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Red Smok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d Smok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mok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mok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mok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mok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219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Trebuchet MS</vt:lpstr>
      <vt:lpstr>Red Smoke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King-Owen</dc:creator>
  <cp:lastModifiedBy>Brycen Baugh</cp:lastModifiedBy>
  <cp:revision>3</cp:revision>
  <dcterms:created xsi:type="dcterms:W3CDTF">2014-02-27T13:49:40Z</dcterms:created>
  <dcterms:modified xsi:type="dcterms:W3CDTF">2015-02-24T19:10:51Z</dcterms:modified>
</cp:coreProperties>
</file>