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"/>
  </p:handoutMasterIdLst>
  <p:sldIdLst>
    <p:sldId id="256" r:id="rId2"/>
    <p:sldId id="260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7A449-AB8A-4A69-88A4-10E6A256B344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FEBDB-DF1C-4B43-888F-AC5213E7F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8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2"/>
          <a:stretch/>
        </p:blipFill>
        <p:spPr bwMode="auto">
          <a:xfrm>
            <a:off x="0" y="-1"/>
            <a:ext cx="7467600" cy="549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DDF2094-96F2-41E5-AB16-30B4DB6AFC09}" type="datetimeFigureOut">
              <a:rPr lang="en-US" smtClean="0"/>
              <a:t>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3F0ADA42-9632-4AB3-8DA2-A43218EEEA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1"/>
          <a:stretch/>
        </p:blipFill>
        <p:spPr bwMode="auto">
          <a:xfrm>
            <a:off x="0" y="-1"/>
            <a:ext cx="9144000" cy="685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-1"/>
            <a:ext cx="877824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84562" y="1046237"/>
            <a:ext cx="8683237" cy="5808218"/>
          </a:xfrm>
          <a:prstGeom prst="rect">
            <a:avLst/>
          </a:prstGeom>
          <a:solidFill>
            <a:schemeClr val="tx2">
              <a:lumMod val="10000"/>
              <a:alpha val="95000"/>
            </a:schemeClr>
          </a:solidFill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2"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3"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4"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5">
            <p:tnLst>
              <p:par>
                <p:cTn presetID="18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<p:cBhvr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  <p:txStyles>
    <p:titleStyle>
      <a:lvl1pPr algn="r" rtl="0" eaLnBrk="1" latinLnBrk="0" hangingPunct="1">
        <a:spcBef>
          <a:spcPct val="0"/>
        </a:spcBef>
        <a:buNone/>
        <a:defRPr kumimoji="0" sz="4000" b="1" i="1" u="none" kern="1200" spc="-100" baseline="0">
          <a:solidFill>
            <a:schemeClr val="tx2">
              <a:lumMod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3200" kern="1200">
          <a:solidFill>
            <a:schemeClr val="accent1">
              <a:lumMod val="40000"/>
              <a:lumOff val="60000"/>
            </a:schemeClr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7772400" cy="1975104"/>
          </a:xfrm>
        </p:spPr>
        <p:txBody>
          <a:bodyPr/>
          <a:lstStyle/>
          <a:p>
            <a:r>
              <a:rPr lang="en-US" dirty="0" smtClean="0"/>
              <a:t>United States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49240"/>
            <a:ext cx="9144000" cy="150876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 smtClean="0"/>
              <a:t>“Destroyer of Worlds”</a:t>
            </a:r>
          </a:p>
          <a:p>
            <a:pPr algn="r"/>
            <a:r>
              <a:rPr lang="en-US" sz="3600" b="1" dirty="0" smtClean="0"/>
              <a:t>Dr. King-Owen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149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7615238" cy="6854825"/>
          </a:xfrm>
        </p:spPr>
      </p:pic>
      <p:pic>
        <p:nvPicPr>
          <p:cNvPr id="2" name="ThrenodyVicti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9075" y="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roshimaatomicBom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6393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2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</TotalTime>
  <Words>11</Words>
  <Application>Microsoft Office PowerPoint</Application>
  <PresentationFormat>On-screen Show (4:3)</PresentationFormat>
  <Paragraphs>3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Metro</vt:lpstr>
      <vt:lpstr>United States History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History</dc:title>
  <dc:creator>Scott King-Owen</dc:creator>
  <cp:lastModifiedBy>Scott</cp:lastModifiedBy>
  <cp:revision>7</cp:revision>
  <dcterms:created xsi:type="dcterms:W3CDTF">2012-01-23T16:40:18Z</dcterms:created>
  <dcterms:modified xsi:type="dcterms:W3CDTF">2013-02-10T14:12:25Z</dcterms:modified>
</cp:coreProperties>
</file>