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5" r:id="rId9"/>
    <p:sldId id="260" r:id="rId10"/>
    <p:sldId id="266" r:id="rId11"/>
    <p:sldId id="267" r:id="rId12"/>
    <p:sldId id="261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CC3471D-03C4-43D8-8DBE-6CAF05F87265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13F5C98-4E75-4E4A-B26D-0691904050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CC3471D-03C4-43D8-8DBE-6CAF05F87265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A13F5C98-4E75-4E4A-B26D-069190405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CC3471D-03C4-43D8-8DBE-6CAF05F87265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A13F5C98-4E75-4E4A-B26D-069190405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839200" cy="54864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CC3471D-03C4-43D8-8DBE-6CAF05F87265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A13F5C98-4E75-4E4A-B26D-0691904050A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CC3471D-03C4-43D8-8DBE-6CAF05F87265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A13F5C98-4E75-4E4A-B26D-0691904050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CC3471D-03C4-43D8-8DBE-6CAF05F87265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A13F5C98-4E75-4E4A-B26D-0691904050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CC3471D-03C4-43D8-8DBE-6CAF05F87265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A13F5C98-4E75-4E4A-B26D-069190405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CC3471D-03C4-43D8-8DBE-6CAF05F87265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A13F5C98-4E75-4E4A-B26D-069190405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CC3471D-03C4-43D8-8DBE-6CAF05F87265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A13F5C98-4E75-4E4A-B26D-0691904050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CC3471D-03C4-43D8-8DBE-6CAF05F87265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A13F5C98-4E75-4E4A-B26D-0691904050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55843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105614"/>
            <a:ext cx="8772580" cy="65638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027948"/>
            <a:ext cx="8839200" cy="544905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4008" y="762000"/>
            <a:ext cx="9021537" cy="2659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5843" y="6642583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000" b="1" i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32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3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3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Quagmire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Dr. </a:t>
            </a:r>
            <a:r>
              <a:rPr lang="en-US" sz="4000" dirty="0" smtClean="0">
                <a:solidFill>
                  <a:schemeClr val="tx1"/>
                </a:solidFill>
              </a:rPr>
              <a:t>King-Owen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[12.04]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United States History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123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1"/>
            <a:ext cx="4267200" cy="325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4581"/>
            <a:ext cx="47625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3068"/>
            <a:ext cx="4275937" cy="287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34412"/>
            <a:ext cx="4571803" cy="682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6216" y="-76200"/>
            <a:ext cx="4537784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Hey, hey, LBJ</a:t>
            </a:r>
          </a:p>
          <a:p>
            <a:r>
              <a:rPr lang="en-US" sz="5400" dirty="0" smtClean="0"/>
              <a:t>How many kids did you kill today?</a:t>
            </a:r>
            <a:endParaRPr lang="en-US" sz="5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8999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1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Tet</a:t>
            </a:r>
            <a:r>
              <a:rPr lang="en-US" dirty="0" smtClean="0"/>
              <a:t> Offensive, 1968</a:t>
            </a:r>
          </a:p>
          <a:p>
            <a:pPr lvl="1"/>
            <a:r>
              <a:rPr lang="en-US" dirty="0" smtClean="0"/>
              <a:t>N. Vietnamese attack the U.S. and destroy the idea that America was </a:t>
            </a:r>
            <a:r>
              <a:rPr lang="en-US" dirty="0" smtClean="0"/>
              <a:t>winning</a:t>
            </a:r>
          </a:p>
          <a:p>
            <a:pPr lvl="1"/>
            <a:r>
              <a:rPr lang="en-US" dirty="0" smtClean="0"/>
              <a:t>Pres. Johnson does not run again</a:t>
            </a:r>
            <a:endParaRPr lang="en-US" dirty="0" smtClean="0"/>
          </a:p>
          <a:p>
            <a:r>
              <a:rPr lang="en-US" dirty="0" smtClean="0"/>
              <a:t>Kent State, 1970 -</a:t>
            </a:r>
            <a:r>
              <a:rPr lang="en-US" dirty="0" smtClean="0">
                <a:solidFill>
                  <a:schemeClr val="accent1"/>
                </a:solidFill>
              </a:rPr>
              <a:t>Ohio National Guard kills 4 protesting students</a:t>
            </a:r>
          </a:p>
          <a:p>
            <a:r>
              <a:rPr lang="en-US" i="1" dirty="0" smtClean="0"/>
              <a:t>The Pentagon Papers</a:t>
            </a:r>
            <a:r>
              <a:rPr lang="en-US" dirty="0" smtClean="0"/>
              <a:t>, 1971 - </a:t>
            </a:r>
            <a:r>
              <a:rPr lang="en-US" dirty="0" smtClean="0">
                <a:solidFill>
                  <a:schemeClr val="accent1"/>
                </a:solidFill>
              </a:rPr>
              <a:t>Shows the government was lying about Vietnam</a:t>
            </a:r>
          </a:p>
          <a:p>
            <a:r>
              <a:rPr lang="en-US" dirty="0" smtClean="0"/>
              <a:t>1973</a:t>
            </a:r>
            <a:r>
              <a:rPr lang="en-US" dirty="0" smtClean="0">
                <a:solidFill>
                  <a:schemeClr val="accent1"/>
                </a:solidFill>
              </a:rPr>
              <a:t> – U.S. leaves Vietnam</a:t>
            </a:r>
          </a:p>
          <a:p>
            <a:r>
              <a:rPr lang="en-US" dirty="0" smtClean="0"/>
              <a:t>1975</a:t>
            </a:r>
            <a:r>
              <a:rPr lang="en-US" dirty="0" smtClean="0">
                <a:solidFill>
                  <a:schemeClr val="accent1"/>
                </a:solidFill>
              </a:rPr>
              <a:t> – Communists take South Vietnam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35-f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77" y="304800"/>
            <a:ext cx="916915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3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73_fig26_07 cop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" y="0"/>
            <a:ext cx="9171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Vietnam:  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# of Soldiers:  3.4 million men; 6,421 women</a:t>
            </a:r>
          </a:p>
          <a:p>
            <a:r>
              <a:rPr lang="en-US" dirty="0" smtClean="0"/>
              <a:t>Killed in Battle:  47,415 + 10,785 other</a:t>
            </a:r>
          </a:p>
          <a:p>
            <a:r>
              <a:rPr lang="en-US" dirty="0" smtClean="0"/>
              <a:t>Draft evasions:  600,000</a:t>
            </a:r>
          </a:p>
          <a:p>
            <a:r>
              <a:rPr lang="en-US" dirty="0" smtClean="0"/>
              <a:t>Cost of War:  $173 billion</a:t>
            </a:r>
          </a:p>
          <a:p>
            <a:r>
              <a:rPr lang="en-US" dirty="0" smtClean="0"/>
              <a:t>Tons of bombs dropped on North V – 822,054</a:t>
            </a:r>
          </a:p>
          <a:p>
            <a:r>
              <a:rPr lang="en-US" dirty="0" smtClean="0"/>
              <a:t>% of Americans who said Vietnam was a mistake in 1968:  55%</a:t>
            </a:r>
          </a:p>
          <a:p>
            <a:r>
              <a:rPr lang="en-US" dirty="0" smtClean="0"/>
              <a:t># of Vietnamese dead – 2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0"/>
            <a:ext cx="67719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81800" y="-36195"/>
            <a:ext cx="2362200" cy="68941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Yeah, come on all of you, big strong men, Uncle Sam needs your help again. He's got himself in a terrible jam Way down yonder in Vietnam So put down your books and pick up a gun, We're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gonna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have a whole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lotta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fun. And it's one, two, three, What are we fighting for? Don't ask me, I don't give a damn, Next stop is Vietnam; And it's five, six, seven, Open up the pearly gates, Well there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ain't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no time to wonder why, Whoopee! we're all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gonna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die.</a:t>
            </a:r>
          </a:p>
        </p:txBody>
      </p:sp>
      <p:pic>
        <p:nvPicPr>
          <p:cNvPr id="2" name="Vietn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854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Escalation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Operation Rolling </a:t>
            </a:r>
            <a:r>
              <a:rPr lang="en-US" dirty="0" smtClean="0"/>
              <a:t>Thunder, 1965</a:t>
            </a:r>
            <a:endParaRPr lang="en-US" dirty="0" smtClean="0"/>
          </a:p>
          <a:p>
            <a:pPr lvl="1"/>
            <a:r>
              <a:rPr lang="en-US" dirty="0" smtClean="0"/>
              <a:t>U.S. increased troops in Vietnam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Vietminh</a:t>
            </a:r>
            <a:r>
              <a:rPr lang="en-US" dirty="0" smtClean="0"/>
              <a:t> </a:t>
            </a:r>
            <a:r>
              <a:rPr lang="en-US" dirty="0" smtClean="0"/>
              <a:t>(North V. communists) and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Vietcong</a:t>
            </a:r>
            <a:r>
              <a:rPr lang="en-US" dirty="0" smtClean="0"/>
              <a:t> (South V. communists) were hard to destroy</a:t>
            </a:r>
          </a:p>
          <a:p>
            <a:pPr lvl="2"/>
            <a:r>
              <a:rPr lang="en-US" dirty="0" smtClean="0"/>
              <a:t>Had network of tunnels</a:t>
            </a:r>
          </a:p>
          <a:p>
            <a:pPr lvl="2"/>
            <a:r>
              <a:rPr lang="en-US" dirty="0" smtClean="0"/>
              <a:t>People lived in jungles, not cities</a:t>
            </a:r>
          </a:p>
          <a:p>
            <a:pPr lvl="3"/>
            <a:r>
              <a:rPr lang="en-US" dirty="0" smtClean="0"/>
              <a:t>U.S. dropped napalm (jellied gasoline) and Agent Orange to destroy the jungle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81013"/>
            <a:ext cx="879157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3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" y="218768"/>
            <a:ext cx="4417123" cy="293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93" y="0"/>
            <a:ext cx="464166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" y="3271451"/>
            <a:ext cx="4461367" cy="297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Credibility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U.S. saw the war on television – and it did not look like the U.S. was winning</a:t>
            </a:r>
          </a:p>
          <a:p>
            <a:pPr lvl="1"/>
            <a:r>
              <a:rPr lang="en-US" dirty="0" smtClean="0"/>
              <a:t>Pres. Johnson refused to give up and lied about U.S. success in the war</a:t>
            </a:r>
          </a:p>
          <a:p>
            <a:pPr lvl="1"/>
            <a:r>
              <a:rPr lang="en-US" dirty="0" smtClean="0"/>
              <a:t>1968, My Lai Massacre – Americans murdered 500 civilians (women, children, elderly)</a:t>
            </a:r>
          </a:p>
          <a:p>
            <a:endParaRPr lang="en-US" dirty="0" smtClean="0"/>
          </a:p>
          <a:p>
            <a:r>
              <a:rPr lang="en-US" dirty="0" smtClean="0"/>
              <a:t>Americans resisted the draft – educated and wealthy could escape it</a:t>
            </a:r>
          </a:p>
          <a:p>
            <a:pPr lvl="1"/>
            <a:r>
              <a:rPr lang="en-US" dirty="0" smtClean="0"/>
              <a:t>Black Americans in Vietnam were 20% of deaths but only 10% of U.S.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8" y="-29497"/>
            <a:ext cx="8015748" cy="679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5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955"/>
            <a:ext cx="9095461" cy="598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2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for a Democratic Society </a:t>
            </a:r>
          </a:p>
          <a:p>
            <a:pPr lvl="1"/>
            <a:r>
              <a:rPr lang="en-US" dirty="0" smtClean="0"/>
              <a:t>College students held anti-war demonstrations</a:t>
            </a:r>
          </a:p>
          <a:p>
            <a:pPr lvl="1"/>
            <a:r>
              <a:rPr lang="en-US" dirty="0" smtClean="0"/>
              <a:t>Students often burned draft cards</a:t>
            </a:r>
          </a:p>
          <a:p>
            <a:pPr lvl="1"/>
            <a:endParaRPr lang="en-US" dirty="0" smtClean="0"/>
          </a:p>
          <a:p>
            <a:pPr marL="2066925" indent="-228600"/>
            <a:r>
              <a:rPr lang="en-US" dirty="0" smtClean="0"/>
              <a:t>Hawks v. Doves</a:t>
            </a:r>
          </a:p>
          <a:p>
            <a:pPr marL="2066925" lvl="1"/>
            <a:r>
              <a:rPr lang="en-US" dirty="0" smtClean="0"/>
              <a:t>Hawks wanted to win </a:t>
            </a:r>
          </a:p>
          <a:p>
            <a:pPr marL="2065338" lvl="1" indent="-227013">
              <a:buNone/>
            </a:pPr>
            <a:r>
              <a:rPr lang="en-US" dirty="0"/>
              <a:t>	</a:t>
            </a:r>
            <a:r>
              <a:rPr lang="en-US" dirty="0" smtClean="0"/>
              <a:t>the war with more troops</a:t>
            </a:r>
          </a:p>
          <a:p>
            <a:pPr marL="2066925" lvl="1"/>
            <a:r>
              <a:rPr lang="en-US" dirty="0" smtClean="0"/>
              <a:t>Doves wanted to withdraw</a:t>
            </a:r>
          </a:p>
          <a:p>
            <a:pPr marL="2065338" lvl="1" indent="-227013">
              <a:buNone/>
            </a:pPr>
            <a:r>
              <a:rPr lang="en-US" dirty="0"/>
              <a:t>	</a:t>
            </a:r>
            <a:r>
              <a:rPr lang="en-US" dirty="0" smtClean="0"/>
              <a:t>from Vietnam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39421"/>
            <a:ext cx="1828800" cy="268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1" y="3581400"/>
            <a:ext cx="1628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</TotalTime>
  <Words>423</Words>
  <Application>Microsoft Office PowerPoint</Application>
  <PresentationFormat>On-screen Show (4:3)</PresentationFormat>
  <Paragraphs>47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United States History</vt:lpstr>
      <vt:lpstr>PowerPoint Presentation</vt:lpstr>
      <vt:lpstr>Escalation</vt:lpstr>
      <vt:lpstr>PowerPoint Presentation</vt:lpstr>
      <vt:lpstr>PowerPoint Presentation</vt:lpstr>
      <vt:lpstr>Credibility Gap</vt:lpstr>
      <vt:lpstr>PowerPoint Presentation</vt:lpstr>
      <vt:lpstr>PowerPoint Presentation</vt:lpstr>
      <vt:lpstr>Protest</vt:lpstr>
      <vt:lpstr>PowerPoint Presentation</vt:lpstr>
      <vt:lpstr>PowerPoint Presentation</vt:lpstr>
      <vt:lpstr>Failure</vt:lpstr>
      <vt:lpstr>PowerPoint Presentation</vt:lpstr>
      <vt:lpstr>PowerPoint Presentation</vt:lpstr>
      <vt:lpstr>Vietnam:  By the Numbers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</cp:lastModifiedBy>
  <cp:revision>10</cp:revision>
  <dcterms:created xsi:type="dcterms:W3CDTF">2012-04-06T12:23:40Z</dcterms:created>
  <dcterms:modified xsi:type="dcterms:W3CDTF">2013-03-10T22:30:00Z</dcterms:modified>
</cp:coreProperties>
</file>