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2EE"/>
    <a:srgbClr val="3B59B6"/>
    <a:srgbClr val="E0E5E8"/>
    <a:srgbClr val="577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51" autoAdjust="0"/>
    <p:restoredTop sz="79470" autoAdjust="0"/>
  </p:normalViewPr>
  <p:slideViewPr>
    <p:cSldViewPr>
      <p:cViewPr varScale="1">
        <p:scale>
          <a:sx n="58" d="100"/>
          <a:sy n="58" d="100"/>
        </p:scale>
        <p:origin x="-20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B3082-5320-410F-90BD-EB1CCA67DCD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B1CAE-7DD8-4B4A-B8EB-D2094B8C6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821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B1CAE-7DD8-4B4A-B8EB-D2094B8C6A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49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B1CAE-7DD8-4B4A-B8EB-D2094B8C6A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B1CAE-7DD8-4B4A-B8EB-D2094B8C6A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28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B1CAE-7DD8-4B4A-B8EB-D2094B8C6A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2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8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8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0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89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8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82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59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1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6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D0E8B-AE50-4C84-8B17-4E8713DE3D47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9685-225B-4314-AB7F-DE91EAA31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8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59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DAE2E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History</a:t>
            </a:r>
            <a:endParaRPr lang="en-US" sz="4800" b="1" dirty="0">
              <a:solidFill>
                <a:srgbClr val="DAE2E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AE2E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Origins of ‘Nam</a:t>
            </a:r>
          </a:p>
          <a:p>
            <a:r>
              <a:rPr lang="en-US" b="1" dirty="0" smtClean="0">
                <a:solidFill>
                  <a:srgbClr val="DAE2E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Dr. </a:t>
            </a:r>
            <a:r>
              <a:rPr lang="en-US" b="1" dirty="0" smtClean="0">
                <a:solidFill>
                  <a:srgbClr val="DAE2E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King-Owen</a:t>
            </a:r>
          </a:p>
          <a:p>
            <a:r>
              <a:rPr lang="en-US" b="1" dirty="0" smtClean="0">
                <a:solidFill>
                  <a:srgbClr val="DAE2E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[12.04]</a:t>
            </a:r>
            <a:endParaRPr lang="en-US" b="1" dirty="0">
              <a:solidFill>
                <a:srgbClr val="DAE2E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3269"/>
            <a:ext cx="1400175" cy="172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273269"/>
            <a:ext cx="667227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Chih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Minh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France is ruining Vietnam!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September 2, 1945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4038" y="1219200"/>
            <a:ext cx="6477000" cy="14478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France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Liar!  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September </a:t>
            </a: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3,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1945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74038" y="2798760"/>
            <a:ext cx="6477000" cy="17018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Soviet Union </a:t>
            </a:r>
            <a:r>
              <a:rPr lang="en-US" sz="2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Ho </a:t>
            </a:r>
            <a:r>
              <a:rPr lang="en-US" sz="2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Chih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!  We got your back comrade! 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September </a:t>
            </a: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1945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839" y="1257300"/>
            <a:ext cx="14097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64" y="2930522"/>
            <a:ext cx="14382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794724" y="4652960"/>
            <a:ext cx="6477000" cy="17018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Ummm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…we don’t like commies….! 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September </a:t>
            </a: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1945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64" y="4876800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22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0" y="273269"/>
            <a:ext cx="448263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France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was at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Dienbienphu</a:t>
            </a:r>
            <a:endParaRPr lang="en-US" sz="2800" dirty="0" smtClean="0">
              <a:solidFill>
                <a:srgbClr val="3B59B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May 7, 1954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4038" y="1219201"/>
            <a:ext cx="6477000" cy="6096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Chih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Minh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likes this.  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" y="463653"/>
            <a:ext cx="14097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761338" y="1981200"/>
            <a:ext cx="6477000" cy="22860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paid for 80% of your war against these commies and you lost? ARRAARRHGHGH!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7, 1954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664" y="2209800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264" y="1284594"/>
            <a:ext cx="525319" cy="47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73269"/>
            <a:ext cx="528490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Domino Theory!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September 2, 1954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038" y="1219200"/>
            <a:ext cx="6477000" cy="23622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leave Vietnam alone, communism will spread from North to the South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September </a:t>
            </a: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3, 1954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74038" y="3733800"/>
            <a:ext cx="6477000" cy="22860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Chih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Minh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that why you won’t allow free elections in Vietnam?  You KNOW I’ll win </a:t>
            </a:r>
            <a:r>
              <a:rPr lang="en-US" sz="2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hehe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…. 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September </a:t>
            </a: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5, 1954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3" y="332890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264" y="1442732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325" y="3886200"/>
            <a:ext cx="1153288" cy="14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10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73269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is in a relationship with 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South Vietnam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April 4, 1959•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4038" y="1676400"/>
            <a:ext cx="6477000" cy="19050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Ngo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Dinh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Diem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Thanks for helping me with all those advisors and cash ;-)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April 5, 1959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74038" y="3733800"/>
            <a:ext cx="6477000" cy="26670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Vietcong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GAG!  Diem is such a trashy dictator.  South Vietnamese communists are </a:t>
            </a:r>
            <a:r>
              <a:rPr lang="en-US" sz="2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gonna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get you Diem!!!!!!!!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April 6, 1959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3" y="332890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941" y="1760217"/>
            <a:ext cx="1222671" cy="1737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120" y="3943350"/>
            <a:ext cx="1269492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43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3269"/>
            <a:ext cx="1400175" cy="172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273269"/>
            <a:ext cx="629210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Chih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Minh 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Ngo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Dinh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Diem is dead!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November 2, 1963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74038" y="1219200"/>
            <a:ext cx="6477000" cy="14478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 </a:t>
            </a:r>
            <a:r>
              <a:rPr lang="en-US" sz="2800" dirty="0" err="1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Chih</a:t>
            </a:r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Minh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Also, I had nothing to do with it. 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November 2, 1963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774038" y="2951160"/>
            <a:ext cx="6477000" cy="230664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much for the 16,000 “advisors” we sent to Vietnam.  Looks like the commies will win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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November 3, 1963 </a:t>
            </a:r>
            <a:r>
              <a:rPr lang="en-US" sz="24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70" y="3200400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731" y="1243188"/>
            <a:ext cx="1153288" cy="142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9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76400" y="273269"/>
            <a:ext cx="71236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United States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Vietnamese attacked us! </a:t>
            </a:r>
          </a:p>
          <a:p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TWICE!!!!!!!!! At the Gulf of Tonkin!!!!</a:t>
            </a:r>
          </a:p>
          <a:p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August 4, 1964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1752600"/>
            <a:ext cx="6477000" cy="24384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President L. B. Johnson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me at them commies!!!!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August 7, 1964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3" y="332890"/>
            <a:ext cx="1510657" cy="957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231" y="1990814"/>
            <a:ext cx="1358722" cy="180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377954" y="3657600"/>
            <a:ext cx="4775448" cy="447585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lvl="0"/>
            <a:r>
              <a:rPr lang="en-US" sz="24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U.S. Congress </a:t>
            </a:r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likes this.  </a:t>
            </a:r>
            <a:endParaRPr lang="en-US" sz="20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388" y="3593635"/>
            <a:ext cx="525319" cy="478814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676402" y="4343400"/>
            <a:ext cx="6477000" cy="2438400"/>
          </a:xfrm>
          <a:prstGeom prst="rect">
            <a:avLst/>
          </a:prstGeom>
          <a:solidFill>
            <a:srgbClr val="E0E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28800" lvl="0"/>
            <a:r>
              <a:rPr lang="en-US" sz="2800" dirty="0" smtClean="0">
                <a:solidFill>
                  <a:srgbClr val="3B59B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U.S. Congress 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about a “Gulf of Tonkin” Resolution to escalate the war?  That good enough for </a:t>
            </a:r>
            <a:r>
              <a:rPr lang="en-US" sz="2800" dirty="0" err="1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ya</a:t>
            </a:r>
            <a:r>
              <a:rPr lang="en-US" sz="28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sz="28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0"/>
            <a:r>
              <a:rPr lang="en-US" sz="24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August 7, 1964 • </a:t>
            </a:r>
            <a:r>
              <a:rPr lang="en-US" sz="2400" dirty="0" smtClean="0">
                <a:solidFill>
                  <a:srgbClr val="5772C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Like</a:t>
            </a:r>
            <a:endParaRPr lang="en-US" sz="2400" dirty="0">
              <a:solidFill>
                <a:srgbClr val="5772C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337" y="4762500"/>
            <a:ext cx="1592507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1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5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5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379</Words>
  <Application>Microsoft Office PowerPoint</Application>
  <PresentationFormat>On-screen Show (4:3)</PresentationFormat>
  <Paragraphs>47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United States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United States History</dc:title>
  <dc:creator>Scott King-Owen</dc:creator>
  <cp:lastModifiedBy>Scott</cp:lastModifiedBy>
  <cp:revision>16</cp:revision>
  <dcterms:created xsi:type="dcterms:W3CDTF">2012-03-13T16:47:09Z</dcterms:created>
  <dcterms:modified xsi:type="dcterms:W3CDTF">2013-03-10T22:19:00Z</dcterms:modified>
</cp:coreProperties>
</file>