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3" r:id="rId5"/>
    <p:sldId id="258" r:id="rId6"/>
    <p:sldId id="262" r:id="rId7"/>
    <p:sldId id="265" r:id="rId8"/>
    <p:sldId id="259" r:id="rId9"/>
    <p:sldId id="260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  <a:prstGeom prst="rect">
            <a:avLst/>
          </a:prstGeom>
        </p:spPr>
        <p:txBody>
          <a:bodyPr/>
          <a:lstStyle/>
          <a:p>
            <a:fld id="{F46A1924-2BE2-4B37-84BB-DB58B5213881}" type="datetimeFigureOut">
              <a:rPr lang="en-US" smtClean="0"/>
              <a:t>4/6/2013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  <a:prstGeom prst="rect">
            <a:avLst/>
          </a:prstGeo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A0F4B04-14FC-4517-A26D-080F1A824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F46A1924-2BE2-4B37-84BB-DB58B5213881}" type="datetimeFigureOut">
              <a:rPr lang="en-US" smtClean="0"/>
              <a:t>4/6/2013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6A0F4B04-14FC-4517-A26D-080F1A824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F46A1924-2BE2-4B37-84BB-DB58B5213881}" type="datetimeFigureOut">
              <a:rPr lang="en-US" smtClean="0"/>
              <a:t>4/6/2013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6A0F4B04-14FC-4517-A26D-080F1A824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F46A1924-2BE2-4B37-84BB-DB58B5213881}" type="datetimeFigureOut">
              <a:rPr lang="en-US" smtClean="0"/>
              <a:t>4/6/2013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6A0F4B04-14FC-4517-A26D-080F1A824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F46A1924-2BE2-4B37-84BB-DB58B5213881}" type="datetimeFigureOut">
              <a:rPr lang="en-US" smtClean="0"/>
              <a:t>4/6/2013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6A0F4B04-14FC-4517-A26D-080F1A824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F46A1924-2BE2-4B37-84BB-DB58B5213881}" type="datetimeFigureOut">
              <a:rPr lang="en-US" smtClean="0"/>
              <a:t>4/6/2013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6A0F4B04-14FC-4517-A26D-080F1A824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rtlCol="0"/>
          <a:lstStyle/>
          <a:p>
            <a:fld id="{F46A1924-2BE2-4B37-84BB-DB58B5213881}" type="datetimeFigureOut">
              <a:rPr lang="en-US" smtClean="0"/>
              <a:t>4/6/2013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rtlCol="0"/>
          <a:lstStyle/>
          <a:p>
            <a:fld id="{6A0F4B04-14FC-4517-A26D-080F1A8240AA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F46A1924-2BE2-4B37-84BB-DB58B5213881}" type="datetimeFigureOut">
              <a:rPr lang="en-US" smtClean="0"/>
              <a:t>4/6/2013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6A0F4B04-14FC-4517-A26D-080F1A824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F46A1924-2BE2-4B37-84BB-DB58B5213881}" type="datetimeFigureOut">
              <a:rPr lang="en-US" smtClean="0"/>
              <a:t>4/6/2013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6A0F4B04-14FC-4517-A26D-080F1A824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F46A1924-2BE2-4B37-84BB-DB58B5213881}" type="datetimeFigureOut">
              <a:rPr lang="en-US" smtClean="0"/>
              <a:t>4/6/2013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6A0F4B04-14FC-4517-A26D-080F1A824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F46A1924-2BE2-4B37-84BB-DB58B5213881}" type="datetimeFigureOut">
              <a:rPr lang="en-US" smtClean="0"/>
              <a:t>4/6/2013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/>
          <a:lstStyle/>
          <a:p>
            <a:fld id="{6A0F4B04-14FC-4517-A26D-080F1A824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76200" y="73831"/>
            <a:ext cx="8229600" cy="688169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199" y="838200"/>
            <a:ext cx="8600997" cy="5913118"/>
          </a:xfrm>
          <a:prstGeom prst="rect">
            <a:avLst/>
          </a:prstGeom>
          <a:solidFill>
            <a:schemeClr val="bg2">
              <a:alpha val="23000"/>
            </a:schemeClr>
          </a:solidFill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20" name="Rectangle 19"/>
          <p:cNvSpPr/>
          <p:nvPr userDrawn="1"/>
        </p:nvSpPr>
        <p:spPr>
          <a:xfrm rot="16200000">
            <a:off x="-2867128" y="3705327"/>
            <a:ext cx="6044922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Rectangle 20"/>
          <p:cNvSpPr/>
          <p:nvPr userDrawn="1"/>
        </p:nvSpPr>
        <p:spPr>
          <a:xfrm rot="16200000">
            <a:off x="-2729046" y="3802379"/>
            <a:ext cx="60198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 userDrawn="1"/>
        </p:nvSpPr>
        <p:spPr>
          <a:xfrm rot="16200000" flipV="1">
            <a:off x="-1496029" y="492620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25" name="Rounded Rectangle 24"/>
          <p:cNvSpPr/>
          <p:nvPr userDrawn="1"/>
        </p:nvSpPr>
        <p:spPr bwMode="white">
          <a:xfrm rot="5400000">
            <a:off x="-1191328" y="531266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 userDrawn="1"/>
        </p:nvSpPr>
        <p:spPr bwMode="invGray">
          <a:xfrm flipH="1" flipV="1">
            <a:off x="1" y="6812281"/>
            <a:ext cx="475774" cy="45719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Rectangle 26"/>
          <p:cNvSpPr/>
          <p:nvPr userDrawn="1"/>
        </p:nvSpPr>
        <p:spPr bwMode="invGray">
          <a:xfrm flipH="1" flipV="1">
            <a:off x="-4463" y="6705599"/>
            <a:ext cx="465351" cy="45719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 lvl="1">
            <p:tnLst>
              <p:par>
                <p:cTn presetID="3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3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3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3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3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1" latinLnBrk="0" hangingPunct="1">
        <a:spcBef>
          <a:spcPct val="0"/>
        </a:spcBef>
        <a:buNone/>
        <a:defRPr kumimoji="0" sz="4000" b="1" i="1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b="1" kern="1200">
          <a:solidFill>
            <a:schemeClr val="tx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800" b="1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800" b="1" kern="1200">
          <a:solidFill>
            <a:schemeClr val="tx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800" b="1" kern="1200">
          <a:solidFill>
            <a:schemeClr val="tx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800" b="1" kern="1200">
          <a:solidFill>
            <a:schemeClr val="tx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1200"/>
            <a:ext cx="9144000" cy="1752601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United States History</a:t>
            </a:r>
            <a:br>
              <a:rPr lang="en-US" sz="6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r="5400000" sy="-100000" algn="bl" rotWithShape="0"/>
                </a:effectLst>
              </a:rPr>
            </a:br>
            <a:endParaRPr lang="en-US" sz="4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The Gulf War</a:t>
            </a:r>
          </a:p>
          <a:p>
            <a:r>
              <a:rPr lang="en-US" sz="3600" dirty="0" smtClean="0"/>
              <a:t>Dr. </a:t>
            </a:r>
            <a:r>
              <a:rPr lang="en-US" sz="3600" dirty="0" smtClean="0"/>
              <a:t>King-Owen</a:t>
            </a:r>
          </a:p>
          <a:p>
            <a:r>
              <a:rPr lang="en-US" sz="3600" dirty="0" smtClean="0"/>
              <a:t>[13.04]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281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idtod.com/9710/gulfwarcarto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4119"/>
            <a:ext cx="402865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cienceblogs.com/twominds/gulf%20war%20syndrome%2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168" y="38692"/>
            <a:ext cx="5074832" cy="681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bs.org/wgbh/pages/frontline/shows/syndrome/art/prima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" y="3962400"/>
            <a:ext cx="399288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2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Iran-Iraq War (1980-1989)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Iraq invaded Iran in 1980</a:t>
            </a:r>
          </a:p>
          <a:p>
            <a:pPr lvl="1"/>
            <a:r>
              <a:rPr lang="en-US" dirty="0" smtClean="0"/>
              <a:t>Iraqi dictator Saddam Hussein feared “radical Islam” in Iran</a:t>
            </a:r>
          </a:p>
          <a:p>
            <a:pPr lvl="1"/>
            <a:r>
              <a:rPr lang="en-US" dirty="0" smtClean="0"/>
              <a:t>Iraq wanted to be the leading Arabic country</a:t>
            </a:r>
          </a:p>
          <a:p>
            <a:r>
              <a:rPr lang="en-US" dirty="0" smtClean="0"/>
              <a:t>U.S. involvement	</a:t>
            </a:r>
          </a:p>
          <a:p>
            <a:pPr lvl="1"/>
            <a:r>
              <a:rPr lang="en-US" dirty="0" smtClean="0"/>
              <a:t>U.S. secretly (under Reagan) sold weapons to Iran</a:t>
            </a:r>
          </a:p>
          <a:p>
            <a:pPr lvl="1"/>
            <a:r>
              <a:rPr lang="en-US" dirty="0" smtClean="0"/>
              <a:t>U.S. </a:t>
            </a:r>
            <a:r>
              <a:rPr lang="en-US" u="sng" dirty="0" smtClean="0"/>
              <a:t>publicly</a:t>
            </a:r>
            <a:r>
              <a:rPr lang="en-US" dirty="0" smtClean="0"/>
              <a:t> supported Iraq, however</a:t>
            </a:r>
          </a:p>
          <a:p>
            <a:pPr lvl="2"/>
            <a:r>
              <a:rPr lang="en-US" dirty="0" smtClean="0"/>
              <a:t>U.S. (under Reagan) backed $5 billion in loans to Iraq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_Iraq_and_Iran_War_and_the_United_States_Involvement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worldology.com/Iraq/images/iran_iraq_war_pre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48"/>
            <a:ext cx="6927834" cy="68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9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Kuwait, 1990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Saddam Hussein invaded Kuwait, 1990</a:t>
            </a:r>
          </a:p>
          <a:p>
            <a:pPr lvl="1"/>
            <a:r>
              <a:rPr lang="en-US" dirty="0" smtClean="0"/>
              <a:t>Kuwait was a very oil-rich nation</a:t>
            </a:r>
          </a:p>
          <a:p>
            <a:pPr lvl="2"/>
            <a:r>
              <a:rPr lang="en-US" dirty="0" smtClean="0"/>
              <a:t>Iraq claimed Kuwait </a:t>
            </a:r>
            <a:r>
              <a:rPr lang="en-US" i="1" dirty="0" smtClean="0"/>
              <a:t>used to be one of its territories</a:t>
            </a:r>
          </a:p>
          <a:p>
            <a:pPr lvl="2"/>
            <a:r>
              <a:rPr lang="en-US" dirty="0" smtClean="0"/>
              <a:t>Claimed that Kuwait overproduced oil</a:t>
            </a:r>
          </a:p>
          <a:p>
            <a:endParaRPr lang="en-US" dirty="0" smtClean="0"/>
          </a:p>
          <a:p>
            <a:r>
              <a:rPr lang="en-US" dirty="0" smtClean="0"/>
              <a:t>United Nations used economic sanctions against Iraq</a:t>
            </a:r>
          </a:p>
          <a:p>
            <a:pPr lvl="1"/>
            <a:r>
              <a:rPr lang="en-US" dirty="0" smtClean="0"/>
              <a:t>January, 1991 – Congress gave President Bush permission to free Kuwait</a:t>
            </a:r>
          </a:p>
          <a:p>
            <a:pPr lvl="1"/>
            <a:r>
              <a:rPr lang="en-US" dirty="0" smtClean="0"/>
              <a:t>February, 1991 – Iraq surrendered after 100 hours of ground fighting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4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ational%20geographic%20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3648"/>
            <a:ext cx="9144000" cy="68892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ration_Desert_Storm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Oil Hunger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Outcomes of the war: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Middle Eastern Muslims resent American involvement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America accused of only being involved in Middle East because of the need for oil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Gulf War Syndrome</a:t>
            </a:r>
          </a:p>
          <a:p>
            <a:pPr lvl="2"/>
            <a:r>
              <a:rPr lang="en-US" dirty="0" smtClean="0"/>
              <a:t>Affects 35% of Gulf War veterans</a:t>
            </a:r>
          </a:p>
          <a:p>
            <a:pPr lvl="2"/>
            <a:r>
              <a:rPr lang="en-US" dirty="0" smtClean="0"/>
              <a:t>Federal government denied that exposure to chemicals was a cause (until 1996)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esser.tsoa.nyu.edu/T-Shirts/rbkemp/geo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28600"/>
            <a:ext cx="892492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304800"/>
            <a:ext cx="1524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besser.tsoa.nyu.edu/T-Shirts/rbkemp/geo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4" r="69656" b="70822"/>
          <a:stretch/>
        </p:blipFill>
        <p:spPr bwMode="auto">
          <a:xfrm>
            <a:off x="1286301" y="304800"/>
            <a:ext cx="1542198" cy="170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89988" y="595666"/>
            <a:ext cx="1796412" cy="98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://besser.tsoa.nyu.edu/T-Shirts/rbkemp/geo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9" t="5799" r="39684" b="75002"/>
          <a:stretch/>
        </p:blipFill>
        <p:spPr bwMode="auto">
          <a:xfrm>
            <a:off x="3689988" y="569507"/>
            <a:ext cx="1856095" cy="111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579476" y="1720155"/>
            <a:ext cx="1785583" cy="74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http://besser.tsoa.nyu.edu/T-Shirts/rbkemp/geo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6" t="26144" r="7266" b="60179"/>
          <a:stretch/>
        </p:blipFill>
        <p:spPr bwMode="auto">
          <a:xfrm>
            <a:off x="6579476" y="1720155"/>
            <a:ext cx="1815152" cy="79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28499" y="3589361"/>
            <a:ext cx="1667301" cy="1488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besser.tsoa.nyu.edu/T-Shirts/rbkemp/geo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0" t="56443" r="50082" b="16164"/>
          <a:stretch/>
        </p:blipFill>
        <p:spPr bwMode="auto">
          <a:xfrm>
            <a:off x="2773041" y="3541594"/>
            <a:ext cx="1815153" cy="15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172200" y="3541594"/>
            <a:ext cx="1981200" cy="1411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://besser.tsoa.nyu.edu/T-Shirts/rbkemp/geo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8" t="55038" r="10019" b="19208"/>
          <a:stretch/>
        </p:blipFill>
        <p:spPr bwMode="auto">
          <a:xfrm>
            <a:off x="6212006" y="3451746"/>
            <a:ext cx="1978926" cy="15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6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154</TotalTime>
  <Words>157</Words>
  <Application>Microsoft Office PowerPoint</Application>
  <PresentationFormat>On-screen Show (4:3)</PresentationFormat>
  <Paragraphs>31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Urban</vt:lpstr>
      <vt:lpstr>United States History </vt:lpstr>
      <vt:lpstr>Iran-Iraq War (1980-1989)</vt:lpstr>
      <vt:lpstr>PowerPoint Presentation</vt:lpstr>
      <vt:lpstr>PowerPoint Presentation</vt:lpstr>
      <vt:lpstr>Kuwait, 1990</vt:lpstr>
      <vt:lpstr>PowerPoint Presentation</vt:lpstr>
      <vt:lpstr>PowerPoint Presentation</vt:lpstr>
      <vt:lpstr>Oil Hunger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States History</dc:title>
  <dc:creator>Scott King-Owen</dc:creator>
  <cp:lastModifiedBy>Scott</cp:lastModifiedBy>
  <cp:revision>13</cp:revision>
  <dcterms:created xsi:type="dcterms:W3CDTF">2012-04-26T18:11:10Z</dcterms:created>
  <dcterms:modified xsi:type="dcterms:W3CDTF">2013-04-06T14:23:12Z</dcterms:modified>
</cp:coreProperties>
</file>