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66" r:id="rId6"/>
    <p:sldId id="259" r:id="rId7"/>
    <p:sldId id="261" r:id="rId8"/>
    <p:sldId id="260" r:id="rId9"/>
    <p:sldId id="263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BA2E-3BDD-4CBA-BCE9-592B3C3FC030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9596-83AF-41C8-8FED-A3FACDDC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9596-83AF-41C8-8FED-A3FACDDC4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2654394-B5C8-49CA-ABAB-AE290180E61F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8F2E99-EC87-477B-91BA-808BF5F39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5859"/>
            <a:ext cx="870204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2880" y="1141226"/>
            <a:ext cx="8808719" cy="5597807"/>
          </a:xfrm>
          <a:prstGeom prst="rect">
            <a:avLst/>
          </a:prstGeom>
          <a:solidFill>
            <a:schemeClr val="accent1">
              <a:lumMod val="50000"/>
              <a:alpha val="96000"/>
            </a:schemeClr>
          </a:solidFill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>
        <p:tmplLst>
          <p:tmpl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rgbClr val="FFCCFF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2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200" b="1" kern="1200">
          <a:solidFill>
            <a:schemeClr val="accent4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2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2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2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United states history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3600" i="1" dirty="0" smtClean="0"/>
              <a:t>Hooked on Oil</a:t>
            </a:r>
          </a:p>
          <a:p>
            <a:r>
              <a:rPr lang="en-US" sz="3600" i="1" dirty="0" smtClean="0"/>
              <a:t>Dr. King-Owen</a:t>
            </a:r>
          </a:p>
          <a:p>
            <a:r>
              <a:rPr lang="en-US" sz="3600" i="1" dirty="0" smtClean="0"/>
              <a:t>[13.03]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462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" y="22123"/>
            <a:ext cx="4373605" cy="32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9" y="22124"/>
            <a:ext cx="4689981" cy="436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0" y="3286432"/>
            <a:ext cx="5330699" cy="357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98" y="4800600"/>
            <a:ext cx="3819702" cy="18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Rising price of gas contributed to the 1970s stagflation</a:t>
            </a:r>
          </a:p>
          <a:p>
            <a:r>
              <a:rPr lang="en-US" dirty="0" smtClean="0"/>
              <a:t>Bankruptcy at Chrysler, 1979</a:t>
            </a:r>
          </a:p>
          <a:p>
            <a:pPr lvl="1"/>
            <a:r>
              <a:rPr lang="en-US" dirty="0" smtClean="0"/>
              <a:t>American car maker Chrysler got $1.5 billion</a:t>
            </a:r>
          </a:p>
          <a:p>
            <a:pPr lvl="1"/>
            <a:r>
              <a:rPr lang="en-US" dirty="0" smtClean="0"/>
              <a:t>Unions gave up </a:t>
            </a:r>
            <a:r>
              <a:rPr lang="en-US" dirty="0" smtClean="0"/>
              <a:t>rights</a:t>
            </a:r>
            <a:r>
              <a:rPr lang="en-US" dirty="0" smtClean="0"/>
              <a:t> </a:t>
            </a:r>
            <a:r>
              <a:rPr lang="en-US" dirty="0" smtClean="0"/>
              <a:t>to get the bailout</a:t>
            </a:r>
          </a:p>
          <a:p>
            <a:r>
              <a:rPr lang="en-US" dirty="0" smtClean="0"/>
              <a:t>Calls for Americans to sacrifice were ignored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cuments\Bexley\PictureSets\17 Nixon to Reagan\Carter Years\OPECaddi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6"/>
            <a:ext cx="7620000" cy="68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and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Israel had a rocky relationship with its Arab neighbors since 1948</a:t>
            </a:r>
          </a:p>
          <a:p>
            <a:pPr lvl="1"/>
            <a:r>
              <a:rPr lang="en-US" dirty="0" smtClean="0"/>
              <a:t>Competing claims for land</a:t>
            </a:r>
          </a:p>
          <a:p>
            <a:pPr lvl="1"/>
            <a:r>
              <a:rPr lang="en-US" dirty="0" smtClean="0"/>
              <a:t>Six Day War (1967) -- Israel extended control over land, furthering angering Arabs</a:t>
            </a:r>
          </a:p>
          <a:p>
            <a:pPr lvl="1"/>
            <a:r>
              <a:rPr lang="en-US" dirty="0" smtClean="0"/>
              <a:t>Yom Kippur War (1973) – Egypt/Syria attack Israel </a:t>
            </a:r>
          </a:p>
          <a:p>
            <a:r>
              <a:rPr lang="en-US" dirty="0" smtClean="0"/>
              <a:t>U.S. “shuttle diplomacy” – U.S. Secretary of State Henry Kissinger shuttled back-and-forth to Israel and Arab neighbors to get peace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" y="1144229"/>
            <a:ext cx="30022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41" y="2458"/>
            <a:ext cx="6083659" cy="685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Embargo,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1973  -- Organization of Petroleum Exporting Countries  [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OPEC</a:t>
            </a:r>
            <a:r>
              <a:rPr lang="en-US" dirty="0" smtClean="0"/>
              <a:t>] embargoed oil to U.S. for helping Israel</a:t>
            </a:r>
          </a:p>
          <a:p>
            <a:pPr lvl="1"/>
            <a:r>
              <a:rPr lang="en-US" dirty="0" smtClean="0"/>
              <a:t>Price of oil (per barrel) quadrupled ($3 </a:t>
            </a:r>
            <a:r>
              <a:rPr lang="en-US" dirty="0" smtClean="0">
                <a:sym typeface="Wingdings" pitchFamily="2" charset="2"/>
              </a:rPr>
              <a:t> $12)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Price of a gallon of gas went from 38.5 cents 55.1 cents (43% increase)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Kissinger increased his “shuttle diplomacy” and the embargo was ended by March 1974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" y="1447800"/>
            <a:ext cx="906317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40" b="10020"/>
          <a:stretch/>
        </p:blipFill>
        <p:spPr bwMode="auto">
          <a:xfrm>
            <a:off x="512471" y="1066800"/>
            <a:ext cx="859129" cy="49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2" b="5893"/>
          <a:stretch/>
        </p:blipFill>
        <p:spPr bwMode="auto">
          <a:xfrm>
            <a:off x="1371600" y="1066800"/>
            <a:ext cx="7840357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3 3"/>
          <p:cNvSpPr/>
          <p:nvPr/>
        </p:nvSpPr>
        <p:spPr>
          <a:xfrm>
            <a:off x="3001297" y="228600"/>
            <a:ext cx="1828800" cy="24384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2882"/>
              <a:gd name="adj8" fmla="val 9731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Yom-Kippur War</a:t>
            </a:r>
          </a:p>
          <a:p>
            <a:pPr algn="ctr"/>
            <a:r>
              <a:rPr lang="en-US" sz="3200" b="1" dirty="0" smtClean="0"/>
              <a:t>1973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9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20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2010" y="228600"/>
            <a:ext cx="4034790" cy="1197864"/>
          </a:xfrm>
        </p:spPr>
        <p:txBody>
          <a:bodyPr/>
          <a:lstStyle/>
          <a:p>
            <a:r>
              <a:rPr lang="en-US" dirty="0" smtClean="0"/>
              <a:t>Saving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488656" cy="49350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1974 – national maximum speed limit of 55 mph imposed</a:t>
            </a:r>
          </a:p>
          <a:p>
            <a:r>
              <a:rPr lang="en-US" sz="3200" dirty="0" smtClean="0"/>
              <a:t>1974-1975 year-round daylight savings time imposed</a:t>
            </a:r>
          </a:p>
          <a:p>
            <a:r>
              <a:rPr lang="en-US" sz="3200" dirty="0" smtClean="0"/>
              <a:t>Luxury cars declined</a:t>
            </a:r>
          </a:p>
          <a:p>
            <a:r>
              <a:rPr lang="en-US" sz="3200" dirty="0" smtClean="0"/>
              <a:t>Rationing of </a:t>
            </a:r>
            <a:r>
              <a:rPr lang="en-US" sz="3200" dirty="0" smtClean="0"/>
              <a:t>gasoline</a:t>
            </a:r>
          </a:p>
          <a:p>
            <a:r>
              <a:rPr lang="en-US" sz="3200" dirty="0" smtClean="0"/>
              <a:t>Fuel efficiency became important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6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“Malaise Speech”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5" y="838200"/>
            <a:ext cx="8808719" cy="5597807"/>
          </a:xfrm>
        </p:spPr>
        <p:txBody>
          <a:bodyPr/>
          <a:lstStyle/>
          <a:p>
            <a:r>
              <a:rPr lang="en-US" dirty="0" smtClean="0"/>
              <a:t>President </a:t>
            </a:r>
            <a:r>
              <a:rPr lang="en-US" dirty="0" smtClean="0"/>
              <a:t>Carter’s “Malaise” Speech, 1979</a:t>
            </a:r>
          </a:p>
          <a:p>
            <a:pPr lvl="1"/>
            <a:r>
              <a:rPr lang="en-US" dirty="0" smtClean="0"/>
              <a:t>Called for alternate energy </a:t>
            </a:r>
            <a:r>
              <a:rPr lang="en-US" dirty="0" smtClean="0"/>
              <a:t>sources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8895" y="237104"/>
            <a:ext cx="4876800" cy="836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40" b="10020"/>
          <a:stretch/>
        </p:blipFill>
        <p:spPr bwMode="auto">
          <a:xfrm>
            <a:off x="512471" y="1066800"/>
            <a:ext cx="859129" cy="49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2" b="5893"/>
          <a:stretch/>
        </p:blipFill>
        <p:spPr bwMode="auto">
          <a:xfrm>
            <a:off x="1371600" y="1066800"/>
            <a:ext cx="7840357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3 3"/>
          <p:cNvSpPr/>
          <p:nvPr/>
        </p:nvSpPr>
        <p:spPr>
          <a:xfrm>
            <a:off x="6400800" y="-152400"/>
            <a:ext cx="2286000" cy="24384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2681"/>
              <a:gd name="adj8" fmla="val -4462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Iranian Revolution</a:t>
            </a:r>
          </a:p>
          <a:p>
            <a:pPr algn="ctr"/>
            <a:r>
              <a:rPr lang="en-US" sz="3200" b="1" dirty="0" smtClean="0"/>
              <a:t>1979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67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249</TotalTime>
  <Words>238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United states history</vt:lpstr>
      <vt:lpstr>America and Israel</vt:lpstr>
      <vt:lpstr>PowerPoint Presentation</vt:lpstr>
      <vt:lpstr>Embargo, 1973</vt:lpstr>
      <vt:lpstr>PowerPoint Presentation</vt:lpstr>
      <vt:lpstr>PowerPoint Presentation</vt:lpstr>
      <vt:lpstr>Saving Resources</vt:lpstr>
      <vt:lpstr>“Malaise Speech”</vt:lpstr>
      <vt:lpstr>PowerPoint Presentation</vt:lpstr>
      <vt:lpstr>PowerPoint Presentation</vt:lpstr>
      <vt:lpstr>Consequences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</cp:lastModifiedBy>
  <cp:revision>17</cp:revision>
  <dcterms:created xsi:type="dcterms:W3CDTF">2012-04-21T21:04:05Z</dcterms:created>
  <dcterms:modified xsi:type="dcterms:W3CDTF">2013-04-06T13:50:54Z</dcterms:modified>
</cp:coreProperties>
</file>