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63" r:id="rId3"/>
    <p:sldId id="256" r:id="rId4"/>
    <p:sldId id="257" r:id="rId5"/>
    <p:sldId id="258" r:id="rId6"/>
    <p:sldId id="261" r:id="rId7"/>
    <p:sldId id="262" r:id="rId8"/>
    <p:sldId id="260" r:id="rId9"/>
    <p:sldId id="259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44">
          <p15:clr>
            <a:srgbClr val="A4A3A4"/>
          </p15:clr>
        </p15:guide>
        <p15:guide id="4" pos="5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702" autoAdjust="0"/>
  </p:normalViewPr>
  <p:slideViewPr>
    <p:cSldViewPr showGuides="1">
      <p:cViewPr varScale="1">
        <p:scale>
          <a:sx n="72" d="100"/>
          <a:sy n="72" d="100"/>
        </p:scale>
        <p:origin x="1026" y="54"/>
      </p:cViewPr>
      <p:guideLst>
        <p:guide orient="horz" pos="2160"/>
        <p:guide pos="2880"/>
        <p:guide pos="144"/>
        <p:guide pos="5616"/>
      </p:guideLst>
    </p:cSldViewPr>
  </p:slideViewPr>
  <p:outlineViewPr>
    <p:cViewPr>
      <p:scale>
        <a:sx n="33" d="100"/>
        <a:sy n="33" d="100"/>
      </p:scale>
      <p:origin x="0" y="12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555" r="7778"/>
          <a:stretch/>
        </p:blipFill>
        <p:spPr>
          <a:xfrm>
            <a:off x="9395" y="3657600"/>
            <a:ext cx="9124167" cy="3200400"/>
          </a:xfrm>
          <a:prstGeom prst="roundRect">
            <a:avLst>
              <a:gd name="adj" fmla="val 0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orthographicFront"/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68D13-5EF5-42B0-A8BE-ADA17887028F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68D13-5EF5-42B0-A8BE-ADA17887028F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2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68D13-5EF5-42B0-A8BE-ADA17887028F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7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68D13-5EF5-42B0-A8BE-ADA17887028F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68D13-5EF5-42B0-A8BE-ADA17887028F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3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68D13-5EF5-42B0-A8BE-ADA17887028F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3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68D13-5EF5-42B0-A8BE-ADA17887028F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9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68D13-5EF5-42B0-A8BE-ADA17887028F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9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68D13-5EF5-42B0-A8BE-ADA17887028F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1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68D13-5EF5-42B0-A8BE-ADA17887028F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5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68D13-5EF5-42B0-A8BE-ADA17887028F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38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6"/>
          <a:srcRect l="25555" r="7778"/>
          <a:stretch/>
        </p:blipFill>
        <p:spPr>
          <a:xfrm>
            <a:off x="0" y="1168832"/>
            <a:ext cx="9144000" cy="320979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608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92D050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07995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4159" y="1589690"/>
            <a:ext cx="457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C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04" y="3162300"/>
            <a:ext cx="457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400" y="1600200"/>
            <a:ext cx="457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165" y="3352800"/>
            <a:ext cx="457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7963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0"/>
            <a:ext cx="5111675" cy="2667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United States History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810000"/>
            <a:ext cx="5105400" cy="2133600"/>
          </a:xfrm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Self-Rule</a:t>
            </a:r>
          </a:p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[1.05]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King-Owen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35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Kinds of Colonies:</a:t>
            </a:r>
          </a:p>
          <a:p>
            <a:pPr lvl="1"/>
            <a:r>
              <a:rPr lang="en-US" dirty="0" smtClean="0"/>
              <a:t>Charter –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company with rights to make its own rules (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lvl="1"/>
            <a:r>
              <a:rPr lang="en-US" dirty="0" smtClean="0"/>
              <a:t>Proprietary –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colony given to an investor for a profit (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lvl="1"/>
            <a:r>
              <a:rPr lang="en-US" dirty="0" smtClean="0"/>
              <a:t>Royal –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colony ruled by the King directly (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VA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r>
              <a:rPr lang="en-US" dirty="0" smtClean="0"/>
              <a:t>All three kinds had:</a:t>
            </a:r>
          </a:p>
          <a:p>
            <a:pPr lvl="1"/>
            <a:r>
              <a:rPr lang="en-US" i="1" dirty="0" smtClean="0"/>
              <a:t>flexibility to self-govern</a:t>
            </a:r>
            <a:r>
              <a:rPr lang="en-US" dirty="0" smtClean="0"/>
              <a:t> </a:t>
            </a:r>
          </a:p>
          <a:p>
            <a:pPr lvl="1"/>
            <a:r>
              <a:rPr lang="en-US" i="1" dirty="0" smtClean="0"/>
              <a:t>rights of Englishmen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9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Baby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1619 – House of Burgesses (Virginia)</a:t>
            </a:r>
          </a:p>
          <a:p>
            <a:pPr lvl="1"/>
            <a:r>
              <a:rPr lang="en-US" dirty="0" smtClean="0"/>
              <a:t>Legislature </a:t>
            </a:r>
          </a:p>
          <a:p>
            <a:pPr lvl="1"/>
            <a:r>
              <a:rPr lang="en-US" dirty="0" smtClean="0"/>
              <a:t>Set its own taxes; laws had to be approved by English officials</a:t>
            </a:r>
          </a:p>
          <a:p>
            <a:r>
              <a:rPr lang="en-US" dirty="0" smtClean="0"/>
              <a:t>Mayflower Compact, 1620 – Pilgrims agreed to live by </a:t>
            </a:r>
            <a:r>
              <a:rPr lang="en-US" i="1" dirty="0" smtClean="0">
                <a:solidFill>
                  <a:srgbClr val="C00000"/>
                </a:solidFill>
              </a:rPr>
              <a:t>majority rule</a:t>
            </a:r>
          </a:p>
          <a:p>
            <a:r>
              <a:rPr lang="en-US" dirty="0" smtClean="0"/>
              <a:t>New England Town Meetings – all town citizens vote on laws and taxes</a:t>
            </a:r>
          </a:p>
          <a:p>
            <a:r>
              <a:rPr lang="en-US" dirty="0" smtClean="0"/>
              <a:t>Fundamental Orders of Connecticut – 1634 – first written </a:t>
            </a:r>
            <a:r>
              <a:rPr lang="en-US" i="1" dirty="0" smtClean="0">
                <a:solidFill>
                  <a:srgbClr val="C00000"/>
                </a:solidFill>
              </a:rPr>
              <a:t>constitution in America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0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eacherweb.com/IL/Bateman/MrWest/House-of-Burgesses-2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9204336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5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ache.virtualtourist.com/4/5061097-house_of_burgesses_south_view_Williamsbu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4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ott\Documents\Bexley\PictureSets\01 Colonial Era\Northern Colonies\Signing Mayflower Comp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0"/>
            <a:ext cx="5708176" cy="685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atriotgranddaughter.com/may_compa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791269"/>
            <a:ext cx="5553075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2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Colonial 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Colonists assumed that they:</a:t>
            </a:r>
          </a:p>
          <a:p>
            <a:pPr lvl="1"/>
            <a:r>
              <a:rPr lang="en-US" dirty="0" smtClean="0"/>
              <a:t>Had a right to make their own laws</a:t>
            </a:r>
          </a:p>
          <a:p>
            <a:pPr lvl="1"/>
            <a:r>
              <a:rPr lang="en-US" dirty="0" smtClean="0"/>
              <a:t>Britain could NOT </a:t>
            </a:r>
            <a:r>
              <a:rPr lang="en-US" u="sng" dirty="0" smtClean="0"/>
              <a:t>directly</a:t>
            </a:r>
            <a:r>
              <a:rPr lang="en-US" dirty="0" smtClean="0"/>
              <a:t> tax them</a:t>
            </a:r>
          </a:p>
          <a:p>
            <a:pPr lvl="1"/>
            <a:r>
              <a:rPr lang="en-US" dirty="0" smtClean="0"/>
              <a:t>Had rights of Englishmen</a:t>
            </a:r>
          </a:p>
          <a:p>
            <a:r>
              <a:rPr lang="en-US" dirty="0" smtClean="0"/>
              <a:t>What made America different?</a:t>
            </a:r>
          </a:p>
          <a:p>
            <a:pPr lvl="1"/>
            <a:r>
              <a:rPr lang="en-US" dirty="0" smtClean="0"/>
              <a:t>No aristocracy (lords, nobles, dukes)</a:t>
            </a:r>
          </a:p>
          <a:p>
            <a:pPr lvl="1"/>
            <a:r>
              <a:rPr lang="en-US" dirty="0" smtClean="0"/>
              <a:t>Basically middle-class society with some wealthy gentry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2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Open your textbooks to page 11.</a:t>
            </a:r>
          </a:p>
          <a:p>
            <a:r>
              <a:rPr lang="en-US" dirty="0" smtClean="0"/>
              <a:t>Which of the developments in self-government in the colonies do you think is </a:t>
            </a:r>
            <a:r>
              <a:rPr lang="en-US" u="sng" dirty="0" smtClean="0">
                <a:solidFill>
                  <a:srgbClr val="C00000"/>
                </a:solidFill>
              </a:rPr>
              <a:t>most important</a:t>
            </a:r>
            <a:r>
              <a:rPr lang="en-US" dirty="0" smtClean="0"/>
              <a:t>?  </a:t>
            </a:r>
            <a:r>
              <a:rPr lang="en-US" dirty="0" smtClean="0">
                <a:solidFill>
                  <a:srgbClr val="C00000"/>
                </a:solidFill>
              </a:rPr>
              <a:t>Why</a:t>
            </a:r>
            <a:r>
              <a:rPr lang="en-US" dirty="0" smtClean="0"/>
              <a:t>?  Defend your answer on your post-it note and place it on the blue wall.</a:t>
            </a:r>
          </a:p>
          <a:p>
            <a:r>
              <a:rPr lang="en-US" dirty="0" smtClean="0"/>
              <a:t>Possible Choices: </a:t>
            </a:r>
          </a:p>
          <a:p>
            <a:pPr lvl="1"/>
            <a:r>
              <a:rPr lang="en-US" dirty="0" smtClean="0"/>
              <a:t>House of Burgesses</a:t>
            </a:r>
          </a:p>
          <a:p>
            <a:pPr lvl="1"/>
            <a:r>
              <a:rPr lang="en-US" dirty="0" smtClean="0"/>
              <a:t>Mayflower Compact</a:t>
            </a:r>
          </a:p>
          <a:p>
            <a:pPr lvl="1"/>
            <a:r>
              <a:rPr lang="en-US" dirty="0" smtClean="0"/>
              <a:t>Magna </a:t>
            </a:r>
            <a:r>
              <a:rPr lang="en-US" dirty="0" err="1" smtClean="0"/>
              <a:t>Carta</a:t>
            </a:r>
            <a:endParaRPr lang="en-US" dirty="0" smtClean="0"/>
          </a:p>
          <a:p>
            <a:pPr lvl="1"/>
            <a:r>
              <a:rPr lang="en-US" dirty="0" smtClean="0"/>
              <a:t>English Bill of Rights</a:t>
            </a:r>
          </a:p>
          <a:p>
            <a:pPr lvl="1"/>
            <a:r>
              <a:rPr lang="en-US" dirty="0" smtClean="0"/>
              <a:t>Enlightenment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0600" y="3352800"/>
            <a:ext cx="4114800" cy="3276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chemeClr val="accent4">
                    <a:lumMod val="75000"/>
                  </a:schemeClr>
                </a:solidFill>
              </a:rPr>
              <a:t>Something is important when it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: 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ffects more people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Affects people for a long time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Has more influence than others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0013" y="4414838"/>
            <a:ext cx="807244" cy="1735932"/>
            <a:chOff x="100013" y="4414838"/>
            <a:chExt cx="807244" cy="1735932"/>
          </a:xfrm>
        </p:grpSpPr>
        <p:sp>
          <p:nvSpPr>
            <p:cNvPr id="5" name="SMARTInkAnnotation0"/>
            <p:cNvSpPr/>
            <p:nvPr/>
          </p:nvSpPr>
          <p:spPr>
            <a:xfrm>
              <a:off x="850106" y="5329238"/>
              <a:ext cx="42864" cy="342901"/>
            </a:xfrm>
            <a:custGeom>
              <a:avLst/>
              <a:gdLst/>
              <a:ahLst/>
              <a:cxnLst/>
              <a:rect l="0" t="0" r="0" b="0"/>
              <a:pathLst>
                <a:path w="42864" h="342901">
                  <a:moveTo>
                    <a:pt x="0" y="0"/>
                  </a:moveTo>
                  <a:lnTo>
                    <a:pt x="0" y="37585"/>
                  </a:lnTo>
                  <a:lnTo>
                    <a:pt x="794" y="44106"/>
                  </a:lnTo>
                  <a:lnTo>
                    <a:pt x="2117" y="50836"/>
                  </a:lnTo>
                  <a:lnTo>
                    <a:pt x="3793" y="57703"/>
                  </a:lnTo>
                  <a:lnTo>
                    <a:pt x="4910" y="65456"/>
                  </a:lnTo>
                  <a:lnTo>
                    <a:pt x="5655" y="73800"/>
                  </a:lnTo>
                  <a:lnTo>
                    <a:pt x="6151" y="82537"/>
                  </a:lnTo>
                  <a:lnTo>
                    <a:pt x="7276" y="92331"/>
                  </a:lnTo>
                  <a:lnTo>
                    <a:pt x="8819" y="102829"/>
                  </a:lnTo>
                  <a:lnTo>
                    <a:pt x="10642" y="113796"/>
                  </a:lnTo>
                  <a:lnTo>
                    <a:pt x="11857" y="125077"/>
                  </a:lnTo>
                  <a:lnTo>
                    <a:pt x="12668" y="136566"/>
                  </a:lnTo>
                  <a:lnTo>
                    <a:pt x="13208" y="148194"/>
                  </a:lnTo>
                  <a:lnTo>
                    <a:pt x="14361" y="160708"/>
                  </a:lnTo>
                  <a:lnTo>
                    <a:pt x="15924" y="173814"/>
                  </a:lnTo>
                  <a:lnTo>
                    <a:pt x="17760" y="187313"/>
                  </a:lnTo>
                  <a:lnTo>
                    <a:pt x="18984" y="201075"/>
                  </a:lnTo>
                  <a:lnTo>
                    <a:pt x="19800" y="215013"/>
                  </a:lnTo>
                  <a:lnTo>
                    <a:pt x="20344" y="229067"/>
                  </a:lnTo>
                  <a:lnTo>
                    <a:pt x="21500" y="242405"/>
                  </a:lnTo>
                  <a:lnTo>
                    <a:pt x="23065" y="255266"/>
                  </a:lnTo>
                  <a:lnTo>
                    <a:pt x="24902" y="267809"/>
                  </a:lnTo>
                  <a:lnTo>
                    <a:pt x="26920" y="279345"/>
                  </a:lnTo>
                  <a:lnTo>
                    <a:pt x="29059" y="290211"/>
                  </a:lnTo>
                  <a:lnTo>
                    <a:pt x="31279" y="300630"/>
                  </a:lnTo>
                  <a:lnTo>
                    <a:pt x="33553" y="309958"/>
                  </a:lnTo>
                  <a:lnTo>
                    <a:pt x="35862" y="318558"/>
                  </a:lnTo>
                  <a:lnTo>
                    <a:pt x="42863" y="34290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Annotation1"/>
            <p:cNvSpPr/>
            <p:nvPr/>
          </p:nvSpPr>
          <p:spPr>
            <a:xfrm>
              <a:off x="678951" y="5329238"/>
              <a:ext cx="64000" cy="264320"/>
            </a:xfrm>
            <a:custGeom>
              <a:avLst/>
              <a:gdLst/>
              <a:ahLst/>
              <a:cxnLst/>
              <a:rect l="0" t="0" r="0" b="0"/>
              <a:pathLst>
                <a:path w="64000" h="264320">
                  <a:moveTo>
                    <a:pt x="6849" y="0"/>
                  </a:moveTo>
                  <a:lnTo>
                    <a:pt x="698" y="0"/>
                  </a:lnTo>
                  <a:lnTo>
                    <a:pt x="367" y="794"/>
                  </a:lnTo>
                  <a:lnTo>
                    <a:pt x="0" y="3792"/>
                  </a:lnTo>
                  <a:lnTo>
                    <a:pt x="695" y="5703"/>
                  </a:lnTo>
                  <a:lnTo>
                    <a:pt x="1953" y="7771"/>
                  </a:lnTo>
                  <a:lnTo>
                    <a:pt x="3585" y="9943"/>
                  </a:lnTo>
                  <a:lnTo>
                    <a:pt x="5398" y="16590"/>
                  </a:lnTo>
                  <a:lnTo>
                    <a:pt x="6998" y="24836"/>
                  </a:lnTo>
                  <a:lnTo>
                    <a:pt x="8536" y="29257"/>
                  </a:lnTo>
                  <a:lnTo>
                    <a:pt x="10355" y="33792"/>
                  </a:lnTo>
                  <a:lnTo>
                    <a:pt x="14493" y="45182"/>
                  </a:lnTo>
                  <a:lnTo>
                    <a:pt x="16707" y="51552"/>
                  </a:lnTo>
                  <a:lnTo>
                    <a:pt x="18184" y="58181"/>
                  </a:lnTo>
                  <a:lnTo>
                    <a:pt x="19168" y="64981"/>
                  </a:lnTo>
                  <a:lnTo>
                    <a:pt x="19824" y="71896"/>
                  </a:lnTo>
                  <a:lnTo>
                    <a:pt x="21055" y="79680"/>
                  </a:lnTo>
                  <a:lnTo>
                    <a:pt x="22670" y="88046"/>
                  </a:lnTo>
                  <a:lnTo>
                    <a:pt x="42608" y="183867"/>
                  </a:lnTo>
                  <a:lnTo>
                    <a:pt x="44976" y="194015"/>
                  </a:lnTo>
                  <a:lnTo>
                    <a:pt x="48142" y="203956"/>
                  </a:lnTo>
                  <a:lnTo>
                    <a:pt x="51840" y="213758"/>
                  </a:lnTo>
                  <a:lnTo>
                    <a:pt x="55893" y="223468"/>
                  </a:lnTo>
                  <a:lnTo>
                    <a:pt x="58595" y="232322"/>
                  </a:lnTo>
                  <a:lnTo>
                    <a:pt x="60396" y="240607"/>
                  </a:lnTo>
                  <a:lnTo>
                    <a:pt x="63999" y="264319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Annotation2"/>
            <p:cNvSpPr/>
            <p:nvPr/>
          </p:nvSpPr>
          <p:spPr>
            <a:xfrm>
              <a:off x="585788" y="5230331"/>
              <a:ext cx="78582" cy="334652"/>
            </a:xfrm>
            <a:custGeom>
              <a:avLst/>
              <a:gdLst/>
              <a:ahLst/>
              <a:cxnLst/>
              <a:rect l="0" t="0" r="0" b="0"/>
              <a:pathLst>
                <a:path w="78582" h="334652">
                  <a:moveTo>
                    <a:pt x="0" y="20326"/>
                  </a:moveTo>
                  <a:lnTo>
                    <a:pt x="0" y="10382"/>
                  </a:lnTo>
                  <a:lnTo>
                    <a:pt x="793" y="8934"/>
                  </a:lnTo>
                  <a:lnTo>
                    <a:pt x="2116" y="7969"/>
                  </a:lnTo>
                  <a:lnTo>
                    <a:pt x="3792" y="7325"/>
                  </a:lnTo>
                  <a:lnTo>
                    <a:pt x="4909" y="6102"/>
                  </a:lnTo>
                  <a:lnTo>
                    <a:pt x="5654" y="4493"/>
                  </a:lnTo>
                  <a:lnTo>
                    <a:pt x="6849" y="0"/>
                  </a:lnTo>
                  <a:lnTo>
                    <a:pt x="6947" y="425"/>
                  </a:lnTo>
                  <a:lnTo>
                    <a:pt x="7056" y="3014"/>
                  </a:lnTo>
                  <a:lnTo>
                    <a:pt x="9221" y="8927"/>
                  </a:lnTo>
                  <a:lnTo>
                    <a:pt x="10910" y="12726"/>
                  </a:lnTo>
                  <a:lnTo>
                    <a:pt x="12036" y="17641"/>
                  </a:lnTo>
                  <a:lnTo>
                    <a:pt x="12786" y="23298"/>
                  </a:lnTo>
                  <a:lnTo>
                    <a:pt x="13286" y="29451"/>
                  </a:lnTo>
                  <a:lnTo>
                    <a:pt x="14414" y="36728"/>
                  </a:lnTo>
                  <a:lnTo>
                    <a:pt x="15959" y="44754"/>
                  </a:lnTo>
                  <a:lnTo>
                    <a:pt x="17783" y="53279"/>
                  </a:lnTo>
                  <a:lnTo>
                    <a:pt x="18999" y="62139"/>
                  </a:lnTo>
                  <a:lnTo>
                    <a:pt x="19809" y="71219"/>
                  </a:lnTo>
                  <a:lnTo>
                    <a:pt x="20350" y="80449"/>
                  </a:lnTo>
                  <a:lnTo>
                    <a:pt x="20950" y="101287"/>
                  </a:lnTo>
                  <a:lnTo>
                    <a:pt x="21111" y="112399"/>
                  </a:lnTo>
                  <a:lnTo>
                    <a:pt x="22011" y="123777"/>
                  </a:lnTo>
                  <a:lnTo>
                    <a:pt x="23405" y="135330"/>
                  </a:lnTo>
                  <a:lnTo>
                    <a:pt x="31346" y="186182"/>
                  </a:lnTo>
                  <a:lnTo>
                    <a:pt x="34391" y="199159"/>
                  </a:lnTo>
                  <a:lnTo>
                    <a:pt x="38008" y="211779"/>
                  </a:lnTo>
                  <a:lnTo>
                    <a:pt x="42007" y="224161"/>
                  </a:lnTo>
                  <a:lnTo>
                    <a:pt x="45467" y="237178"/>
                  </a:lnTo>
                  <a:lnTo>
                    <a:pt x="48568" y="250619"/>
                  </a:lnTo>
                  <a:lnTo>
                    <a:pt x="51428" y="264342"/>
                  </a:lnTo>
                  <a:lnTo>
                    <a:pt x="54923" y="276666"/>
                  </a:lnTo>
                  <a:lnTo>
                    <a:pt x="58840" y="288057"/>
                  </a:lnTo>
                  <a:lnTo>
                    <a:pt x="63039" y="298826"/>
                  </a:lnTo>
                  <a:lnTo>
                    <a:pt x="66632" y="307592"/>
                  </a:lnTo>
                  <a:lnTo>
                    <a:pt x="69821" y="315024"/>
                  </a:lnTo>
                  <a:lnTo>
                    <a:pt x="78581" y="33465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Annotation3"/>
            <p:cNvSpPr/>
            <p:nvPr/>
          </p:nvSpPr>
          <p:spPr>
            <a:xfrm>
              <a:off x="850106" y="4479132"/>
              <a:ext cx="14289" cy="185738"/>
            </a:xfrm>
            <a:custGeom>
              <a:avLst/>
              <a:gdLst/>
              <a:ahLst/>
              <a:cxnLst/>
              <a:rect l="0" t="0" r="0" b="0"/>
              <a:pathLst>
                <a:path w="14289" h="185738">
                  <a:moveTo>
                    <a:pt x="0" y="0"/>
                  </a:moveTo>
                  <a:lnTo>
                    <a:pt x="0" y="9942"/>
                  </a:lnTo>
                  <a:lnTo>
                    <a:pt x="794" y="13772"/>
                  </a:lnTo>
                  <a:lnTo>
                    <a:pt x="2117" y="18706"/>
                  </a:lnTo>
                  <a:lnTo>
                    <a:pt x="3793" y="24377"/>
                  </a:lnTo>
                  <a:lnTo>
                    <a:pt x="4910" y="30538"/>
                  </a:lnTo>
                  <a:lnTo>
                    <a:pt x="5655" y="37028"/>
                  </a:lnTo>
                  <a:lnTo>
                    <a:pt x="6151" y="43735"/>
                  </a:lnTo>
                  <a:lnTo>
                    <a:pt x="6482" y="50588"/>
                  </a:lnTo>
                  <a:lnTo>
                    <a:pt x="6850" y="64552"/>
                  </a:lnTo>
                  <a:lnTo>
                    <a:pt x="7057" y="89593"/>
                  </a:lnTo>
                  <a:lnTo>
                    <a:pt x="7880" y="99416"/>
                  </a:lnTo>
                  <a:lnTo>
                    <a:pt x="9222" y="109934"/>
                  </a:lnTo>
                  <a:lnTo>
                    <a:pt x="10911" y="120914"/>
                  </a:lnTo>
                  <a:lnTo>
                    <a:pt x="12036" y="130615"/>
                  </a:lnTo>
                  <a:lnTo>
                    <a:pt x="12787" y="139464"/>
                  </a:lnTo>
                  <a:lnTo>
                    <a:pt x="13287" y="147745"/>
                  </a:lnTo>
                  <a:lnTo>
                    <a:pt x="13843" y="163295"/>
                  </a:lnTo>
                  <a:lnTo>
                    <a:pt x="14288" y="18573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Annotation4"/>
            <p:cNvSpPr/>
            <p:nvPr/>
          </p:nvSpPr>
          <p:spPr>
            <a:xfrm>
              <a:off x="886818" y="5843588"/>
              <a:ext cx="20439" cy="271463"/>
            </a:xfrm>
            <a:custGeom>
              <a:avLst/>
              <a:gdLst/>
              <a:ahLst/>
              <a:cxnLst/>
              <a:rect l="0" t="0" r="0" b="0"/>
              <a:pathLst>
                <a:path w="20439" h="271463">
                  <a:moveTo>
                    <a:pt x="6151" y="0"/>
                  </a:moveTo>
                  <a:lnTo>
                    <a:pt x="6151" y="19886"/>
                  </a:lnTo>
                  <a:lnTo>
                    <a:pt x="5357" y="25163"/>
                  </a:lnTo>
                  <a:lnTo>
                    <a:pt x="4034" y="31063"/>
                  </a:lnTo>
                  <a:lnTo>
                    <a:pt x="2359" y="37377"/>
                  </a:lnTo>
                  <a:lnTo>
                    <a:pt x="1241" y="44762"/>
                  </a:lnTo>
                  <a:lnTo>
                    <a:pt x="497" y="52861"/>
                  </a:lnTo>
                  <a:lnTo>
                    <a:pt x="0" y="61434"/>
                  </a:lnTo>
                  <a:lnTo>
                    <a:pt x="463" y="71912"/>
                  </a:lnTo>
                  <a:lnTo>
                    <a:pt x="1565" y="83660"/>
                  </a:lnTo>
                  <a:lnTo>
                    <a:pt x="3094" y="96254"/>
                  </a:lnTo>
                  <a:lnTo>
                    <a:pt x="4113" y="109414"/>
                  </a:lnTo>
                  <a:lnTo>
                    <a:pt x="4792" y="122948"/>
                  </a:lnTo>
                  <a:lnTo>
                    <a:pt x="5245" y="136734"/>
                  </a:lnTo>
                  <a:lnTo>
                    <a:pt x="6341" y="150688"/>
                  </a:lnTo>
                  <a:lnTo>
                    <a:pt x="7865" y="164752"/>
                  </a:lnTo>
                  <a:lnTo>
                    <a:pt x="11675" y="193080"/>
                  </a:lnTo>
                  <a:lnTo>
                    <a:pt x="16014" y="221544"/>
                  </a:lnTo>
                  <a:lnTo>
                    <a:pt x="17489" y="233421"/>
                  </a:lnTo>
                  <a:lnTo>
                    <a:pt x="18472" y="243720"/>
                  </a:lnTo>
                  <a:lnTo>
                    <a:pt x="20438" y="27146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Annotation5"/>
            <p:cNvSpPr/>
            <p:nvPr/>
          </p:nvSpPr>
          <p:spPr>
            <a:xfrm>
              <a:off x="450056" y="5279232"/>
              <a:ext cx="57151" cy="321469"/>
            </a:xfrm>
            <a:custGeom>
              <a:avLst/>
              <a:gdLst/>
              <a:ahLst/>
              <a:cxnLst/>
              <a:rect l="0" t="0" r="0" b="0"/>
              <a:pathLst>
                <a:path w="57151" h="321469">
                  <a:moveTo>
                    <a:pt x="0" y="0"/>
                  </a:moveTo>
                  <a:lnTo>
                    <a:pt x="0" y="3792"/>
                  </a:lnTo>
                  <a:lnTo>
                    <a:pt x="794" y="6497"/>
                  </a:lnTo>
                  <a:lnTo>
                    <a:pt x="2117" y="9887"/>
                  </a:lnTo>
                  <a:lnTo>
                    <a:pt x="3793" y="13735"/>
                  </a:lnTo>
                  <a:lnTo>
                    <a:pt x="4910" y="18681"/>
                  </a:lnTo>
                  <a:lnTo>
                    <a:pt x="5655" y="24361"/>
                  </a:lnTo>
                  <a:lnTo>
                    <a:pt x="6151" y="30528"/>
                  </a:lnTo>
                  <a:lnTo>
                    <a:pt x="7276" y="37814"/>
                  </a:lnTo>
                  <a:lnTo>
                    <a:pt x="8819" y="45846"/>
                  </a:lnTo>
                  <a:lnTo>
                    <a:pt x="17000" y="85344"/>
                  </a:lnTo>
                  <a:lnTo>
                    <a:pt x="23911" y="123447"/>
                  </a:lnTo>
                  <a:lnTo>
                    <a:pt x="30986" y="168692"/>
                  </a:lnTo>
                  <a:lnTo>
                    <a:pt x="34151" y="184692"/>
                  </a:lnTo>
                  <a:lnTo>
                    <a:pt x="37849" y="200915"/>
                  </a:lnTo>
                  <a:lnTo>
                    <a:pt x="41901" y="217288"/>
                  </a:lnTo>
                  <a:lnTo>
                    <a:pt x="44603" y="232964"/>
                  </a:lnTo>
                  <a:lnTo>
                    <a:pt x="46404" y="248178"/>
                  </a:lnTo>
                  <a:lnTo>
                    <a:pt x="47605" y="263083"/>
                  </a:lnTo>
                  <a:lnTo>
                    <a:pt x="49199" y="276195"/>
                  </a:lnTo>
                  <a:lnTo>
                    <a:pt x="51056" y="288111"/>
                  </a:lnTo>
                  <a:lnTo>
                    <a:pt x="57150" y="32146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Annotation6"/>
            <p:cNvSpPr/>
            <p:nvPr/>
          </p:nvSpPr>
          <p:spPr>
            <a:xfrm>
              <a:off x="792956" y="4858743"/>
              <a:ext cx="57151" cy="263326"/>
            </a:xfrm>
            <a:custGeom>
              <a:avLst/>
              <a:gdLst/>
              <a:ahLst/>
              <a:cxnLst/>
              <a:rect l="0" t="0" r="0" b="0"/>
              <a:pathLst>
                <a:path w="57151" h="263326">
                  <a:moveTo>
                    <a:pt x="0" y="6151"/>
                  </a:moveTo>
                  <a:lnTo>
                    <a:pt x="0" y="0"/>
                  </a:lnTo>
                  <a:lnTo>
                    <a:pt x="0" y="19618"/>
                  </a:lnTo>
                  <a:lnTo>
                    <a:pt x="794" y="24654"/>
                  </a:lnTo>
                  <a:lnTo>
                    <a:pt x="2117" y="30392"/>
                  </a:lnTo>
                  <a:lnTo>
                    <a:pt x="7771" y="51963"/>
                  </a:lnTo>
                  <a:lnTo>
                    <a:pt x="9943" y="60505"/>
                  </a:lnTo>
                  <a:lnTo>
                    <a:pt x="11392" y="69374"/>
                  </a:lnTo>
                  <a:lnTo>
                    <a:pt x="12357" y="78462"/>
                  </a:lnTo>
                  <a:lnTo>
                    <a:pt x="13001" y="87696"/>
                  </a:lnTo>
                  <a:lnTo>
                    <a:pt x="15017" y="97820"/>
                  </a:lnTo>
                  <a:lnTo>
                    <a:pt x="17949" y="108538"/>
                  </a:lnTo>
                  <a:lnTo>
                    <a:pt x="21491" y="119653"/>
                  </a:lnTo>
                  <a:lnTo>
                    <a:pt x="23852" y="131031"/>
                  </a:lnTo>
                  <a:lnTo>
                    <a:pt x="25427" y="142586"/>
                  </a:lnTo>
                  <a:lnTo>
                    <a:pt x="26476" y="154257"/>
                  </a:lnTo>
                  <a:lnTo>
                    <a:pt x="28763" y="166007"/>
                  </a:lnTo>
                  <a:lnTo>
                    <a:pt x="31876" y="177809"/>
                  </a:lnTo>
                  <a:lnTo>
                    <a:pt x="35538" y="189645"/>
                  </a:lnTo>
                  <a:lnTo>
                    <a:pt x="41724" y="211264"/>
                  </a:lnTo>
                  <a:lnTo>
                    <a:pt x="44485" y="221474"/>
                  </a:lnTo>
                  <a:lnTo>
                    <a:pt x="49669" y="239169"/>
                  </a:lnTo>
                  <a:lnTo>
                    <a:pt x="57150" y="263325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Annotation7"/>
            <p:cNvSpPr/>
            <p:nvPr/>
          </p:nvSpPr>
          <p:spPr>
            <a:xfrm>
              <a:off x="657225" y="4750594"/>
              <a:ext cx="78582" cy="335757"/>
            </a:xfrm>
            <a:custGeom>
              <a:avLst/>
              <a:gdLst/>
              <a:ahLst/>
              <a:cxnLst/>
              <a:rect l="0" t="0" r="0" b="0"/>
              <a:pathLst>
                <a:path w="78582" h="335757">
                  <a:moveTo>
                    <a:pt x="0" y="0"/>
                  </a:moveTo>
                  <a:lnTo>
                    <a:pt x="0" y="10642"/>
                  </a:lnTo>
                  <a:lnTo>
                    <a:pt x="2117" y="19018"/>
                  </a:lnTo>
                  <a:lnTo>
                    <a:pt x="5703" y="30677"/>
                  </a:lnTo>
                  <a:lnTo>
                    <a:pt x="9943" y="43797"/>
                  </a:lnTo>
                  <a:lnTo>
                    <a:pt x="12185" y="51423"/>
                  </a:lnTo>
                  <a:lnTo>
                    <a:pt x="16793" y="68363"/>
                  </a:lnTo>
                  <a:lnTo>
                    <a:pt x="19926" y="78119"/>
                  </a:lnTo>
                  <a:lnTo>
                    <a:pt x="23603" y="88592"/>
                  </a:lnTo>
                  <a:lnTo>
                    <a:pt x="31921" y="110812"/>
                  </a:lnTo>
                  <a:lnTo>
                    <a:pt x="40910" y="133916"/>
                  </a:lnTo>
                  <a:lnTo>
                    <a:pt x="44736" y="146428"/>
                  </a:lnTo>
                  <a:lnTo>
                    <a:pt x="48080" y="159531"/>
                  </a:lnTo>
                  <a:lnTo>
                    <a:pt x="51104" y="173029"/>
                  </a:lnTo>
                  <a:lnTo>
                    <a:pt x="54707" y="185997"/>
                  </a:lnTo>
                  <a:lnTo>
                    <a:pt x="58696" y="198610"/>
                  </a:lnTo>
                  <a:lnTo>
                    <a:pt x="62943" y="210988"/>
                  </a:lnTo>
                  <a:lnTo>
                    <a:pt x="65775" y="224796"/>
                  </a:lnTo>
                  <a:lnTo>
                    <a:pt x="67662" y="239558"/>
                  </a:lnTo>
                  <a:lnTo>
                    <a:pt x="68921" y="254955"/>
                  </a:lnTo>
                  <a:lnTo>
                    <a:pt x="70553" y="268395"/>
                  </a:lnTo>
                  <a:lnTo>
                    <a:pt x="72436" y="280530"/>
                  </a:lnTo>
                  <a:lnTo>
                    <a:pt x="74484" y="291795"/>
                  </a:lnTo>
                  <a:lnTo>
                    <a:pt x="75850" y="301687"/>
                  </a:lnTo>
                  <a:lnTo>
                    <a:pt x="76760" y="310661"/>
                  </a:lnTo>
                  <a:lnTo>
                    <a:pt x="78581" y="33575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Annotation8"/>
            <p:cNvSpPr/>
            <p:nvPr/>
          </p:nvSpPr>
          <p:spPr>
            <a:xfrm>
              <a:off x="542925" y="4786313"/>
              <a:ext cx="78582" cy="235745"/>
            </a:xfrm>
            <a:custGeom>
              <a:avLst/>
              <a:gdLst/>
              <a:ahLst/>
              <a:cxnLst/>
              <a:rect l="0" t="0" r="0" b="0"/>
              <a:pathLst>
                <a:path w="78582" h="235745">
                  <a:moveTo>
                    <a:pt x="0" y="0"/>
                  </a:moveTo>
                  <a:lnTo>
                    <a:pt x="0" y="20585"/>
                  </a:lnTo>
                  <a:lnTo>
                    <a:pt x="1588" y="25629"/>
                  </a:lnTo>
                  <a:lnTo>
                    <a:pt x="4233" y="31374"/>
                  </a:lnTo>
                  <a:lnTo>
                    <a:pt x="7585" y="37585"/>
                  </a:lnTo>
                  <a:lnTo>
                    <a:pt x="10613" y="44900"/>
                  </a:lnTo>
                  <a:lnTo>
                    <a:pt x="13425" y="52952"/>
                  </a:lnTo>
                  <a:lnTo>
                    <a:pt x="16094" y="61495"/>
                  </a:lnTo>
                  <a:lnTo>
                    <a:pt x="18667" y="71159"/>
                  </a:lnTo>
                  <a:lnTo>
                    <a:pt x="21176" y="81570"/>
                  </a:lnTo>
                  <a:lnTo>
                    <a:pt x="23642" y="92480"/>
                  </a:lnTo>
                  <a:lnTo>
                    <a:pt x="26874" y="103722"/>
                  </a:lnTo>
                  <a:lnTo>
                    <a:pt x="30616" y="115185"/>
                  </a:lnTo>
                  <a:lnTo>
                    <a:pt x="34698" y="126796"/>
                  </a:lnTo>
                  <a:lnTo>
                    <a:pt x="39801" y="138506"/>
                  </a:lnTo>
                  <a:lnTo>
                    <a:pt x="45584" y="150281"/>
                  </a:lnTo>
                  <a:lnTo>
                    <a:pt x="51821" y="162100"/>
                  </a:lnTo>
                  <a:lnTo>
                    <a:pt x="56772" y="173154"/>
                  </a:lnTo>
                  <a:lnTo>
                    <a:pt x="60867" y="183698"/>
                  </a:lnTo>
                  <a:lnTo>
                    <a:pt x="78581" y="235744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Annotation9"/>
            <p:cNvSpPr/>
            <p:nvPr/>
          </p:nvSpPr>
          <p:spPr>
            <a:xfrm>
              <a:off x="471488" y="5257800"/>
              <a:ext cx="414338" cy="342901"/>
            </a:xfrm>
            <a:custGeom>
              <a:avLst/>
              <a:gdLst/>
              <a:ahLst/>
              <a:cxnLst/>
              <a:rect l="0" t="0" r="0" b="0"/>
              <a:pathLst>
                <a:path w="414338" h="342901">
                  <a:moveTo>
                    <a:pt x="414337" y="0"/>
                  </a:moveTo>
                  <a:lnTo>
                    <a:pt x="414337" y="6850"/>
                  </a:lnTo>
                  <a:lnTo>
                    <a:pt x="402931" y="12789"/>
                  </a:lnTo>
                  <a:lnTo>
                    <a:pt x="394451" y="17061"/>
                  </a:lnTo>
                  <a:lnTo>
                    <a:pt x="385390" y="23723"/>
                  </a:lnTo>
                  <a:lnTo>
                    <a:pt x="374484" y="32769"/>
                  </a:lnTo>
                  <a:lnTo>
                    <a:pt x="359054" y="44726"/>
                  </a:lnTo>
                  <a:lnTo>
                    <a:pt x="349700" y="51249"/>
                  </a:lnTo>
                  <a:lnTo>
                    <a:pt x="339496" y="57979"/>
                  </a:lnTo>
                  <a:lnTo>
                    <a:pt x="328724" y="64846"/>
                  </a:lnTo>
                  <a:lnTo>
                    <a:pt x="317574" y="72600"/>
                  </a:lnTo>
                  <a:lnTo>
                    <a:pt x="306172" y="80944"/>
                  </a:lnTo>
                  <a:lnTo>
                    <a:pt x="281333" y="99475"/>
                  </a:lnTo>
                  <a:lnTo>
                    <a:pt x="203892" y="155338"/>
                  </a:lnTo>
                  <a:lnTo>
                    <a:pt x="187521" y="168646"/>
                  </a:lnTo>
                  <a:lnTo>
                    <a:pt x="171052" y="183074"/>
                  </a:lnTo>
                  <a:lnTo>
                    <a:pt x="119209" y="229927"/>
                  </a:lnTo>
                  <a:lnTo>
                    <a:pt x="100904" y="246154"/>
                  </a:lnTo>
                  <a:lnTo>
                    <a:pt x="69981" y="274767"/>
                  </a:lnTo>
                  <a:lnTo>
                    <a:pt x="32376" y="311071"/>
                  </a:lnTo>
                  <a:lnTo>
                    <a:pt x="0" y="34290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Annotation10"/>
            <p:cNvSpPr/>
            <p:nvPr/>
          </p:nvSpPr>
          <p:spPr>
            <a:xfrm>
              <a:off x="707231" y="4414838"/>
              <a:ext cx="35720" cy="242888"/>
            </a:xfrm>
            <a:custGeom>
              <a:avLst/>
              <a:gdLst/>
              <a:ahLst/>
              <a:cxnLst/>
              <a:rect l="0" t="0" r="0" b="0"/>
              <a:pathLst>
                <a:path w="35720" h="242888">
                  <a:moveTo>
                    <a:pt x="0" y="0"/>
                  </a:moveTo>
                  <a:lnTo>
                    <a:pt x="0" y="3792"/>
                  </a:lnTo>
                  <a:lnTo>
                    <a:pt x="794" y="6497"/>
                  </a:lnTo>
                  <a:lnTo>
                    <a:pt x="2117" y="9887"/>
                  </a:lnTo>
                  <a:lnTo>
                    <a:pt x="3793" y="13735"/>
                  </a:lnTo>
                  <a:lnTo>
                    <a:pt x="4910" y="17888"/>
                  </a:lnTo>
                  <a:lnTo>
                    <a:pt x="5655" y="22243"/>
                  </a:lnTo>
                  <a:lnTo>
                    <a:pt x="6151" y="26735"/>
                  </a:lnTo>
                  <a:lnTo>
                    <a:pt x="7276" y="32111"/>
                  </a:lnTo>
                  <a:lnTo>
                    <a:pt x="8819" y="38076"/>
                  </a:lnTo>
                  <a:lnTo>
                    <a:pt x="10642" y="44434"/>
                  </a:lnTo>
                  <a:lnTo>
                    <a:pt x="19271" y="76657"/>
                  </a:lnTo>
                  <a:lnTo>
                    <a:pt x="26259" y="100236"/>
                  </a:lnTo>
                  <a:lnTo>
                    <a:pt x="30986" y="117839"/>
                  </a:lnTo>
                  <a:lnTo>
                    <a:pt x="32563" y="127772"/>
                  </a:lnTo>
                  <a:lnTo>
                    <a:pt x="33615" y="138362"/>
                  </a:lnTo>
                  <a:lnTo>
                    <a:pt x="34317" y="149392"/>
                  </a:lnTo>
                  <a:lnTo>
                    <a:pt x="35096" y="170112"/>
                  </a:lnTo>
                  <a:lnTo>
                    <a:pt x="35596" y="205493"/>
                  </a:lnTo>
                  <a:lnTo>
                    <a:pt x="35719" y="24288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Annotation11"/>
            <p:cNvSpPr/>
            <p:nvPr/>
          </p:nvSpPr>
          <p:spPr>
            <a:xfrm>
              <a:off x="442913" y="4793457"/>
              <a:ext cx="107157" cy="357188"/>
            </a:xfrm>
            <a:custGeom>
              <a:avLst/>
              <a:gdLst/>
              <a:ahLst/>
              <a:cxnLst/>
              <a:rect l="0" t="0" r="0" b="0"/>
              <a:pathLst>
                <a:path w="107157" h="357188">
                  <a:moveTo>
                    <a:pt x="0" y="0"/>
                  </a:moveTo>
                  <a:lnTo>
                    <a:pt x="0" y="7584"/>
                  </a:lnTo>
                  <a:lnTo>
                    <a:pt x="2116" y="15541"/>
                  </a:lnTo>
                  <a:lnTo>
                    <a:pt x="3792" y="19885"/>
                  </a:lnTo>
                  <a:lnTo>
                    <a:pt x="4909" y="25163"/>
                  </a:lnTo>
                  <a:lnTo>
                    <a:pt x="5654" y="31063"/>
                  </a:lnTo>
                  <a:lnTo>
                    <a:pt x="6150" y="37377"/>
                  </a:lnTo>
                  <a:lnTo>
                    <a:pt x="6481" y="43967"/>
                  </a:lnTo>
                  <a:lnTo>
                    <a:pt x="6849" y="57641"/>
                  </a:lnTo>
                  <a:lnTo>
                    <a:pt x="7741" y="66208"/>
                  </a:lnTo>
                  <a:lnTo>
                    <a:pt x="9129" y="75889"/>
                  </a:lnTo>
                  <a:lnTo>
                    <a:pt x="12788" y="97228"/>
                  </a:lnTo>
                  <a:lnTo>
                    <a:pt x="23928" y="158834"/>
                  </a:lnTo>
                  <a:lnTo>
                    <a:pt x="27858" y="172564"/>
                  </a:lnTo>
                  <a:lnTo>
                    <a:pt x="32860" y="186480"/>
                  </a:lnTo>
                  <a:lnTo>
                    <a:pt x="54204" y="239242"/>
                  </a:lnTo>
                  <a:lnTo>
                    <a:pt x="59948" y="252363"/>
                  </a:lnTo>
                  <a:lnTo>
                    <a:pt x="78616" y="292791"/>
                  </a:lnTo>
                  <a:lnTo>
                    <a:pt x="97432" y="336059"/>
                  </a:lnTo>
                  <a:lnTo>
                    <a:pt x="107156" y="35718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Annotation12"/>
            <p:cNvSpPr/>
            <p:nvPr/>
          </p:nvSpPr>
          <p:spPr>
            <a:xfrm>
              <a:off x="442913" y="4807744"/>
              <a:ext cx="378619" cy="335757"/>
            </a:xfrm>
            <a:custGeom>
              <a:avLst/>
              <a:gdLst/>
              <a:ahLst/>
              <a:cxnLst/>
              <a:rect l="0" t="0" r="0" b="0"/>
              <a:pathLst>
                <a:path w="378619" h="335757">
                  <a:moveTo>
                    <a:pt x="378618" y="0"/>
                  </a:moveTo>
                  <a:lnTo>
                    <a:pt x="378618" y="3792"/>
                  </a:lnTo>
                  <a:lnTo>
                    <a:pt x="377825" y="5703"/>
                  </a:lnTo>
                  <a:lnTo>
                    <a:pt x="372915" y="12185"/>
                  </a:lnTo>
                  <a:lnTo>
                    <a:pt x="364846" y="20720"/>
                  </a:lnTo>
                  <a:lnTo>
                    <a:pt x="310273" y="75481"/>
                  </a:lnTo>
                  <a:lnTo>
                    <a:pt x="300511" y="84452"/>
                  </a:lnTo>
                  <a:lnTo>
                    <a:pt x="290035" y="93607"/>
                  </a:lnTo>
                  <a:lnTo>
                    <a:pt x="279081" y="102886"/>
                  </a:lnTo>
                  <a:lnTo>
                    <a:pt x="266223" y="113041"/>
                  </a:lnTo>
                  <a:lnTo>
                    <a:pt x="237119" y="134907"/>
                  </a:lnTo>
                  <a:lnTo>
                    <a:pt x="222373" y="147088"/>
                  </a:lnTo>
                  <a:lnTo>
                    <a:pt x="207780" y="159971"/>
                  </a:lnTo>
                  <a:lnTo>
                    <a:pt x="178071" y="186986"/>
                  </a:lnTo>
                  <a:lnTo>
                    <a:pt x="146347" y="214867"/>
                  </a:lnTo>
                  <a:lnTo>
                    <a:pt x="129314" y="228969"/>
                  </a:lnTo>
                  <a:lnTo>
                    <a:pt x="48945" y="292501"/>
                  </a:lnTo>
                  <a:lnTo>
                    <a:pt x="37392" y="302157"/>
                  </a:lnTo>
                  <a:lnTo>
                    <a:pt x="27309" y="310975"/>
                  </a:lnTo>
                  <a:lnTo>
                    <a:pt x="0" y="33575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Annotation13"/>
            <p:cNvSpPr/>
            <p:nvPr/>
          </p:nvSpPr>
          <p:spPr>
            <a:xfrm>
              <a:off x="292894" y="5272088"/>
              <a:ext cx="42863" cy="400051"/>
            </a:xfrm>
            <a:custGeom>
              <a:avLst/>
              <a:gdLst/>
              <a:ahLst/>
              <a:cxnLst/>
              <a:rect l="0" t="0" r="0" b="0"/>
              <a:pathLst>
                <a:path w="42863" h="400051">
                  <a:moveTo>
                    <a:pt x="0" y="0"/>
                  </a:moveTo>
                  <a:lnTo>
                    <a:pt x="0" y="23678"/>
                  </a:lnTo>
                  <a:lnTo>
                    <a:pt x="794" y="30073"/>
                  </a:lnTo>
                  <a:lnTo>
                    <a:pt x="2116" y="36717"/>
                  </a:lnTo>
                  <a:lnTo>
                    <a:pt x="3792" y="43528"/>
                  </a:lnTo>
                  <a:lnTo>
                    <a:pt x="4909" y="52037"/>
                  </a:lnTo>
                  <a:lnTo>
                    <a:pt x="5654" y="61679"/>
                  </a:lnTo>
                  <a:lnTo>
                    <a:pt x="6150" y="72076"/>
                  </a:lnTo>
                  <a:lnTo>
                    <a:pt x="6702" y="96327"/>
                  </a:lnTo>
                  <a:lnTo>
                    <a:pt x="6849" y="109461"/>
                  </a:lnTo>
                  <a:lnTo>
                    <a:pt x="7741" y="122981"/>
                  </a:lnTo>
                  <a:lnTo>
                    <a:pt x="9129" y="136755"/>
                  </a:lnTo>
                  <a:lnTo>
                    <a:pt x="10849" y="150702"/>
                  </a:lnTo>
                  <a:lnTo>
                    <a:pt x="14876" y="178897"/>
                  </a:lnTo>
                  <a:lnTo>
                    <a:pt x="23928" y="239596"/>
                  </a:lnTo>
                  <a:lnTo>
                    <a:pt x="30990" y="292359"/>
                  </a:lnTo>
                  <a:lnTo>
                    <a:pt x="32566" y="309206"/>
                  </a:lnTo>
                  <a:lnTo>
                    <a:pt x="33617" y="325200"/>
                  </a:lnTo>
                  <a:lnTo>
                    <a:pt x="34318" y="340624"/>
                  </a:lnTo>
                  <a:lnTo>
                    <a:pt x="35578" y="354083"/>
                  </a:lnTo>
                  <a:lnTo>
                    <a:pt x="37213" y="366231"/>
                  </a:lnTo>
                  <a:lnTo>
                    <a:pt x="42862" y="40005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Annotation14"/>
            <p:cNvSpPr/>
            <p:nvPr/>
          </p:nvSpPr>
          <p:spPr>
            <a:xfrm>
              <a:off x="292894" y="4736307"/>
              <a:ext cx="71438" cy="357188"/>
            </a:xfrm>
            <a:custGeom>
              <a:avLst/>
              <a:gdLst/>
              <a:ahLst/>
              <a:cxnLst/>
              <a:rect l="0" t="0" r="0" b="0"/>
              <a:pathLst>
                <a:path w="71438" h="357188">
                  <a:moveTo>
                    <a:pt x="0" y="0"/>
                  </a:moveTo>
                  <a:lnTo>
                    <a:pt x="6150" y="0"/>
                  </a:lnTo>
                  <a:lnTo>
                    <a:pt x="6481" y="793"/>
                  </a:lnTo>
                  <a:lnTo>
                    <a:pt x="6849" y="3792"/>
                  </a:lnTo>
                  <a:lnTo>
                    <a:pt x="7741" y="5703"/>
                  </a:lnTo>
                  <a:lnTo>
                    <a:pt x="9129" y="7770"/>
                  </a:lnTo>
                  <a:lnTo>
                    <a:pt x="10849" y="9942"/>
                  </a:lnTo>
                  <a:lnTo>
                    <a:pt x="12759" y="18706"/>
                  </a:lnTo>
                  <a:lnTo>
                    <a:pt x="13268" y="24377"/>
                  </a:lnTo>
                  <a:lnTo>
                    <a:pt x="14402" y="31332"/>
                  </a:lnTo>
                  <a:lnTo>
                    <a:pt x="15951" y="39145"/>
                  </a:lnTo>
                  <a:lnTo>
                    <a:pt x="24141" y="78287"/>
                  </a:lnTo>
                  <a:lnTo>
                    <a:pt x="31053" y="116329"/>
                  </a:lnTo>
                  <a:lnTo>
                    <a:pt x="40500" y="172644"/>
                  </a:lnTo>
                  <a:lnTo>
                    <a:pt x="45252" y="203995"/>
                  </a:lnTo>
                  <a:lnTo>
                    <a:pt x="48424" y="220134"/>
                  </a:lnTo>
                  <a:lnTo>
                    <a:pt x="52126" y="236450"/>
                  </a:lnTo>
                  <a:lnTo>
                    <a:pt x="56182" y="252883"/>
                  </a:lnTo>
                  <a:lnTo>
                    <a:pt x="59680" y="268601"/>
                  </a:lnTo>
                  <a:lnTo>
                    <a:pt x="65683" y="298766"/>
                  </a:lnTo>
                  <a:lnTo>
                    <a:pt x="67601" y="311889"/>
                  </a:lnTo>
                  <a:lnTo>
                    <a:pt x="68880" y="323814"/>
                  </a:lnTo>
                  <a:lnTo>
                    <a:pt x="71437" y="35718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Annotation15"/>
            <p:cNvSpPr/>
            <p:nvPr/>
          </p:nvSpPr>
          <p:spPr>
            <a:xfrm>
              <a:off x="750094" y="5807869"/>
              <a:ext cx="100013" cy="342901"/>
            </a:xfrm>
            <a:custGeom>
              <a:avLst/>
              <a:gdLst/>
              <a:ahLst/>
              <a:cxnLst/>
              <a:rect l="0" t="0" r="0" b="0"/>
              <a:pathLst>
                <a:path w="100013" h="342901">
                  <a:moveTo>
                    <a:pt x="0" y="0"/>
                  </a:moveTo>
                  <a:lnTo>
                    <a:pt x="0" y="20585"/>
                  </a:lnTo>
                  <a:lnTo>
                    <a:pt x="794" y="26424"/>
                  </a:lnTo>
                  <a:lnTo>
                    <a:pt x="2116" y="33490"/>
                  </a:lnTo>
                  <a:lnTo>
                    <a:pt x="5703" y="49810"/>
                  </a:lnTo>
                  <a:lnTo>
                    <a:pt x="9943" y="67646"/>
                  </a:lnTo>
                  <a:lnTo>
                    <a:pt x="12979" y="76847"/>
                  </a:lnTo>
                  <a:lnTo>
                    <a:pt x="16590" y="86157"/>
                  </a:lnTo>
                  <a:lnTo>
                    <a:pt x="20585" y="95537"/>
                  </a:lnTo>
                  <a:lnTo>
                    <a:pt x="24042" y="107348"/>
                  </a:lnTo>
                  <a:lnTo>
                    <a:pt x="27140" y="120778"/>
                  </a:lnTo>
                  <a:lnTo>
                    <a:pt x="30000" y="135288"/>
                  </a:lnTo>
                  <a:lnTo>
                    <a:pt x="33494" y="150517"/>
                  </a:lnTo>
                  <a:lnTo>
                    <a:pt x="41609" y="182255"/>
                  </a:lnTo>
                  <a:lnTo>
                    <a:pt x="46789" y="199291"/>
                  </a:lnTo>
                  <a:lnTo>
                    <a:pt x="52624" y="216998"/>
                  </a:lnTo>
                  <a:lnTo>
                    <a:pt x="75306" y="283458"/>
                  </a:lnTo>
                  <a:lnTo>
                    <a:pt x="80366" y="296922"/>
                  </a:lnTo>
                  <a:lnTo>
                    <a:pt x="85327" y="309074"/>
                  </a:lnTo>
                  <a:lnTo>
                    <a:pt x="100012" y="34290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Annotation16"/>
            <p:cNvSpPr/>
            <p:nvPr/>
          </p:nvSpPr>
          <p:spPr>
            <a:xfrm>
              <a:off x="193301" y="4700588"/>
              <a:ext cx="49588" cy="414338"/>
            </a:xfrm>
            <a:custGeom>
              <a:avLst/>
              <a:gdLst/>
              <a:ahLst/>
              <a:cxnLst/>
              <a:rect l="0" t="0" r="0" b="0"/>
              <a:pathLst>
                <a:path w="49588" h="414338">
                  <a:moveTo>
                    <a:pt x="49587" y="0"/>
                  </a:moveTo>
                  <a:lnTo>
                    <a:pt x="45794" y="0"/>
                  </a:lnTo>
                  <a:lnTo>
                    <a:pt x="44677" y="1587"/>
                  </a:lnTo>
                  <a:lnTo>
                    <a:pt x="43436" y="7585"/>
                  </a:lnTo>
                  <a:lnTo>
                    <a:pt x="41517" y="11407"/>
                  </a:lnTo>
                  <a:lnTo>
                    <a:pt x="38651" y="15541"/>
                  </a:lnTo>
                  <a:lnTo>
                    <a:pt x="35152" y="19885"/>
                  </a:lnTo>
                  <a:lnTo>
                    <a:pt x="32026" y="25957"/>
                  </a:lnTo>
                  <a:lnTo>
                    <a:pt x="29148" y="33179"/>
                  </a:lnTo>
                  <a:lnTo>
                    <a:pt x="26436" y="41169"/>
                  </a:lnTo>
                  <a:lnTo>
                    <a:pt x="23834" y="49671"/>
                  </a:lnTo>
                  <a:lnTo>
                    <a:pt x="18826" y="67584"/>
                  </a:lnTo>
                  <a:lnTo>
                    <a:pt x="16380" y="77600"/>
                  </a:lnTo>
                  <a:lnTo>
                    <a:pt x="11545" y="99312"/>
                  </a:lnTo>
                  <a:lnTo>
                    <a:pt x="4360" y="133848"/>
                  </a:lnTo>
                  <a:lnTo>
                    <a:pt x="2767" y="146382"/>
                  </a:lnTo>
                  <a:lnTo>
                    <a:pt x="1705" y="159500"/>
                  </a:lnTo>
                  <a:lnTo>
                    <a:pt x="996" y="173008"/>
                  </a:lnTo>
                  <a:lnTo>
                    <a:pt x="210" y="202834"/>
                  </a:lnTo>
                  <a:lnTo>
                    <a:pt x="0" y="218566"/>
                  </a:lnTo>
                  <a:lnTo>
                    <a:pt x="654" y="234611"/>
                  </a:lnTo>
                  <a:lnTo>
                    <a:pt x="1883" y="250863"/>
                  </a:lnTo>
                  <a:lnTo>
                    <a:pt x="3497" y="267255"/>
                  </a:lnTo>
                  <a:lnTo>
                    <a:pt x="6160" y="283738"/>
                  </a:lnTo>
                  <a:lnTo>
                    <a:pt x="9523" y="300283"/>
                  </a:lnTo>
                  <a:lnTo>
                    <a:pt x="19724" y="345883"/>
                  </a:lnTo>
                  <a:lnTo>
                    <a:pt x="25202" y="371213"/>
                  </a:lnTo>
                  <a:lnTo>
                    <a:pt x="35299" y="41433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Annotation17"/>
            <p:cNvSpPr/>
            <p:nvPr/>
          </p:nvSpPr>
          <p:spPr>
            <a:xfrm>
              <a:off x="192971" y="5222082"/>
              <a:ext cx="28486" cy="378619"/>
            </a:xfrm>
            <a:custGeom>
              <a:avLst/>
              <a:gdLst/>
              <a:ahLst/>
              <a:cxnLst/>
              <a:rect l="0" t="0" r="0" b="0"/>
              <a:pathLst>
                <a:path w="28486" h="378619">
                  <a:moveTo>
                    <a:pt x="14198" y="0"/>
                  </a:moveTo>
                  <a:lnTo>
                    <a:pt x="10405" y="0"/>
                  </a:lnTo>
                  <a:lnTo>
                    <a:pt x="9288" y="1587"/>
                  </a:lnTo>
                  <a:lnTo>
                    <a:pt x="8544" y="4233"/>
                  </a:lnTo>
                  <a:lnTo>
                    <a:pt x="7716" y="11406"/>
                  </a:lnTo>
                  <a:lnTo>
                    <a:pt x="7348" y="19885"/>
                  </a:lnTo>
                  <a:lnTo>
                    <a:pt x="6456" y="25957"/>
                  </a:lnTo>
                  <a:lnTo>
                    <a:pt x="5068" y="33179"/>
                  </a:lnTo>
                  <a:lnTo>
                    <a:pt x="3349" y="41169"/>
                  </a:lnTo>
                  <a:lnTo>
                    <a:pt x="2203" y="49671"/>
                  </a:lnTo>
                  <a:lnTo>
                    <a:pt x="1439" y="58514"/>
                  </a:lnTo>
                  <a:lnTo>
                    <a:pt x="929" y="67584"/>
                  </a:lnTo>
                  <a:lnTo>
                    <a:pt x="363" y="88245"/>
                  </a:lnTo>
                  <a:lnTo>
                    <a:pt x="0" y="133848"/>
                  </a:lnTo>
                  <a:lnTo>
                    <a:pt x="764" y="147175"/>
                  </a:lnTo>
                  <a:lnTo>
                    <a:pt x="2067" y="161617"/>
                  </a:lnTo>
                  <a:lnTo>
                    <a:pt x="5631" y="192480"/>
                  </a:lnTo>
                  <a:lnTo>
                    <a:pt x="28485" y="378618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Annotation18"/>
            <p:cNvSpPr/>
            <p:nvPr/>
          </p:nvSpPr>
          <p:spPr>
            <a:xfrm>
              <a:off x="600075" y="5800725"/>
              <a:ext cx="57151" cy="335758"/>
            </a:xfrm>
            <a:custGeom>
              <a:avLst/>
              <a:gdLst/>
              <a:ahLst/>
              <a:cxnLst/>
              <a:rect l="0" t="0" r="0" b="0"/>
              <a:pathLst>
                <a:path w="57151" h="335758">
                  <a:moveTo>
                    <a:pt x="0" y="0"/>
                  </a:moveTo>
                  <a:lnTo>
                    <a:pt x="0" y="17528"/>
                  </a:lnTo>
                  <a:lnTo>
                    <a:pt x="794" y="25179"/>
                  </a:lnTo>
                  <a:lnTo>
                    <a:pt x="2117" y="34249"/>
                  </a:lnTo>
                  <a:lnTo>
                    <a:pt x="5703" y="56497"/>
                  </a:lnTo>
                  <a:lnTo>
                    <a:pt x="9943" y="84906"/>
                  </a:lnTo>
                  <a:lnTo>
                    <a:pt x="12979" y="101848"/>
                  </a:lnTo>
                  <a:lnTo>
                    <a:pt x="20585" y="139722"/>
                  </a:lnTo>
                  <a:lnTo>
                    <a:pt x="33792" y="201207"/>
                  </a:lnTo>
                  <a:lnTo>
                    <a:pt x="37609" y="221451"/>
                  </a:lnTo>
                  <a:lnTo>
                    <a:pt x="57150" y="335757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Annotation19"/>
            <p:cNvSpPr/>
            <p:nvPr/>
          </p:nvSpPr>
          <p:spPr>
            <a:xfrm>
              <a:off x="114300" y="5222082"/>
              <a:ext cx="13992" cy="392907"/>
            </a:xfrm>
            <a:custGeom>
              <a:avLst/>
              <a:gdLst/>
              <a:ahLst/>
              <a:cxnLst/>
              <a:rect l="0" t="0" r="0" b="0"/>
              <a:pathLst>
                <a:path w="13992" h="392907">
                  <a:moveTo>
                    <a:pt x="0" y="0"/>
                  </a:moveTo>
                  <a:lnTo>
                    <a:pt x="0" y="9942"/>
                  </a:lnTo>
                  <a:lnTo>
                    <a:pt x="794" y="12185"/>
                  </a:lnTo>
                  <a:lnTo>
                    <a:pt x="2117" y="14473"/>
                  </a:lnTo>
                  <a:lnTo>
                    <a:pt x="3792" y="16792"/>
                  </a:lnTo>
                  <a:lnTo>
                    <a:pt x="4910" y="20720"/>
                  </a:lnTo>
                  <a:lnTo>
                    <a:pt x="5654" y="25719"/>
                  </a:lnTo>
                  <a:lnTo>
                    <a:pt x="6151" y="31433"/>
                  </a:lnTo>
                  <a:lnTo>
                    <a:pt x="6482" y="38418"/>
                  </a:lnTo>
                  <a:lnTo>
                    <a:pt x="6850" y="54646"/>
                  </a:lnTo>
                  <a:lnTo>
                    <a:pt x="7057" y="85423"/>
                  </a:lnTo>
                  <a:lnTo>
                    <a:pt x="7879" y="97430"/>
                  </a:lnTo>
                  <a:lnTo>
                    <a:pt x="9222" y="110197"/>
                  </a:lnTo>
                  <a:lnTo>
                    <a:pt x="10910" y="123471"/>
                  </a:lnTo>
                  <a:lnTo>
                    <a:pt x="12036" y="137082"/>
                  </a:lnTo>
                  <a:lnTo>
                    <a:pt x="12787" y="150919"/>
                  </a:lnTo>
                  <a:lnTo>
                    <a:pt x="13287" y="164907"/>
                  </a:lnTo>
                  <a:lnTo>
                    <a:pt x="13991" y="214931"/>
                  </a:lnTo>
                  <a:lnTo>
                    <a:pt x="13296" y="233775"/>
                  </a:lnTo>
                  <a:lnTo>
                    <a:pt x="12039" y="253481"/>
                  </a:lnTo>
                  <a:lnTo>
                    <a:pt x="0" y="392906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Annotation20"/>
            <p:cNvSpPr/>
            <p:nvPr/>
          </p:nvSpPr>
          <p:spPr>
            <a:xfrm>
              <a:off x="542925" y="5815013"/>
              <a:ext cx="20265" cy="250032"/>
            </a:xfrm>
            <a:custGeom>
              <a:avLst/>
              <a:gdLst/>
              <a:ahLst/>
              <a:cxnLst/>
              <a:rect l="0" t="0" r="0" b="0"/>
              <a:pathLst>
                <a:path w="20265" h="250032">
                  <a:moveTo>
                    <a:pt x="0" y="0"/>
                  </a:moveTo>
                  <a:lnTo>
                    <a:pt x="0" y="3792"/>
                  </a:lnTo>
                  <a:lnTo>
                    <a:pt x="1588" y="5703"/>
                  </a:lnTo>
                  <a:lnTo>
                    <a:pt x="4233" y="7770"/>
                  </a:lnTo>
                  <a:lnTo>
                    <a:pt x="7585" y="9943"/>
                  </a:lnTo>
                  <a:lnTo>
                    <a:pt x="9819" y="12979"/>
                  </a:lnTo>
                  <a:lnTo>
                    <a:pt x="11309" y="16590"/>
                  </a:lnTo>
                  <a:lnTo>
                    <a:pt x="12302" y="20585"/>
                  </a:lnTo>
                  <a:lnTo>
                    <a:pt x="13757" y="25630"/>
                  </a:lnTo>
                  <a:lnTo>
                    <a:pt x="17492" y="37585"/>
                  </a:lnTo>
                  <a:lnTo>
                    <a:pt x="18805" y="42519"/>
                  </a:lnTo>
                  <a:lnTo>
                    <a:pt x="19680" y="46602"/>
                  </a:lnTo>
                  <a:lnTo>
                    <a:pt x="20264" y="50118"/>
                  </a:lnTo>
                  <a:lnTo>
                    <a:pt x="19859" y="54050"/>
                  </a:lnTo>
                  <a:lnTo>
                    <a:pt x="18796" y="58258"/>
                  </a:lnTo>
                  <a:lnTo>
                    <a:pt x="17293" y="62651"/>
                  </a:lnTo>
                  <a:lnTo>
                    <a:pt x="16291" y="68755"/>
                  </a:lnTo>
                  <a:lnTo>
                    <a:pt x="15623" y="75999"/>
                  </a:lnTo>
                  <a:lnTo>
                    <a:pt x="15178" y="84004"/>
                  </a:lnTo>
                  <a:lnTo>
                    <a:pt x="14683" y="107713"/>
                  </a:lnTo>
                  <a:lnTo>
                    <a:pt x="14551" y="121815"/>
                  </a:lnTo>
                  <a:lnTo>
                    <a:pt x="13670" y="137566"/>
                  </a:lnTo>
                  <a:lnTo>
                    <a:pt x="12288" y="154417"/>
                  </a:lnTo>
                  <a:lnTo>
                    <a:pt x="10573" y="172001"/>
                  </a:lnTo>
                  <a:lnTo>
                    <a:pt x="9430" y="188486"/>
                  </a:lnTo>
                  <a:lnTo>
                    <a:pt x="8668" y="204239"/>
                  </a:lnTo>
                  <a:lnTo>
                    <a:pt x="7144" y="250031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Annotation21"/>
            <p:cNvSpPr/>
            <p:nvPr/>
          </p:nvSpPr>
          <p:spPr>
            <a:xfrm>
              <a:off x="100013" y="4672013"/>
              <a:ext cx="14288" cy="385763"/>
            </a:xfrm>
            <a:custGeom>
              <a:avLst/>
              <a:gdLst/>
              <a:ahLst/>
              <a:cxnLst/>
              <a:rect l="0" t="0" r="0" b="0"/>
              <a:pathLst>
                <a:path w="14288" h="385763">
                  <a:moveTo>
                    <a:pt x="0" y="0"/>
                  </a:moveTo>
                  <a:lnTo>
                    <a:pt x="3792" y="3792"/>
                  </a:lnTo>
                  <a:lnTo>
                    <a:pt x="4909" y="6497"/>
                  </a:lnTo>
                  <a:lnTo>
                    <a:pt x="5654" y="9887"/>
                  </a:lnTo>
                  <a:lnTo>
                    <a:pt x="6150" y="13735"/>
                  </a:lnTo>
                  <a:lnTo>
                    <a:pt x="6481" y="18681"/>
                  </a:lnTo>
                  <a:lnTo>
                    <a:pt x="6849" y="30528"/>
                  </a:lnTo>
                  <a:lnTo>
                    <a:pt x="7056" y="61962"/>
                  </a:lnTo>
                  <a:lnTo>
                    <a:pt x="7879" y="74645"/>
                  </a:lnTo>
                  <a:lnTo>
                    <a:pt x="9221" y="87864"/>
                  </a:lnTo>
                  <a:lnTo>
                    <a:pt x="10910" y="101438"/>
                  </a:lnTo>
                  <a:lnTo>
                    <a:pt x="12036" y="116044"/>
                  </a:lnTo>
                  <a:lnTo>
                    <a:pt x="12786" y="131338"/>
                  </a:lnTo>
                  <a:lnTo>
                    <a:pt x="13620" y="163941"/>
                  </a:lnTo>
                  <a:lnTo>
                    <a:pt x="14287" y="385762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885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88135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FAEC0E0-4ABC-4077-8922-293239654A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TS101881352</Template>
  <TotalTime>501</TotalTime>
  <Words>251</Words>
  <Application>Microsoft Office PowerPoint</Application>
  <PresentationFormat>On-screen Show (4:3)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TS101881352</vt:lpstr>
      <vt:lpstr>PowerPoint Presentation</vt:lpstr>
      <vt:lpstr>United States History</vt:lpstr>
      <vt:lpstr>Origins</vt:lpstr>
      <vt:lpstr>Baby Steps</vt:lpstr>
      <vt:lpstr>PowerPoint Presentation</vt:lpstr>
      <vt:lpstr>PowerPoint Presentation</vt:lpstr>
      <vt:lpstr>PowerPoint Presentation</vt:lpstr>
      <vt:lpstr>Colonial Expectations</vt:lpstr>
      <vt:lpstr>Self-Government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</dc:creator>
  <dc:description>2010 animated abstract template from Presentationpro.com</dc:description>
  <cp:lastModifiedBy>Scott King-Owen</cp:lastModifiedBy>
  <cp:revision>17</cp:revision>
  <dcterms:created xsi:type="dcterms:W3CDTF">2012-07-26T15:45:33Z</dcterms:created>
  <dcterms:modified xsi:type="dcterms:W3CDTF">2014-05-27T18:18:09Z</dcterms:modified>
  <cp:category>2010 abstract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TC018813529991</vt:lpwstr>
  </property>
</Properties>
</file>