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1" r:id="rId9"/>
  </p:sldIdLst>
  <p:sldSz cx="9144000" cy="6858000" type="screen4x3"/>
  <p:notesSz cx="6858000" cy="9144000"/>
  <p:embeddedFontLst>
    <p:embeddedFont>
      <p:font typeface="Webdings" panose="05030102010509060703" pitchFamily="18" charset="2"/>
      <p:regular r:id="rId10"/>
    </p:embeddedFon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AbcKids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994" y="6477000"/>
            <a:ext cx="9144000" cy="381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4800"/>
            <a:ext cx="913171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75EB52-1995-4EC9-B80D-556A995F1874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97568B-3358-4C5B-87AB-CBE03B73A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832" y="6475771"/>
            <a:ext cx="9144000" cy="381000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3" cstate="email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162" y="303571"/>
            <a:ext cx="913171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3162" y="-1229"/>
            <a:ext cx="9144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032" y="76200"/>
            <a:ext cx="8229600" cy="838200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8915400" cy="57912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bcKids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ebdings" pitchFamily="18" charset="2"/>
        <a:buChar char="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b="1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9272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Baby Boomers</a:t>
            </a:r>
            <a:br>
              <a:rPr lang="en-US" smtClean="0"/>
            </a:br>
            <a:r>
              <a:rPr lang="en-US" smtClean="0"/>
              <a:t>11.02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Dr. King-Owen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</a:rPr>
              <a:t>United States History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hordettes_MrSand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Boom!  Babies!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1950s focus on family living in a perfect suburb led with strict gender roles led to: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 baby born every 7 seconds in 1957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75 million babies born 1946-1964:  Baby Boomers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Families had (on average), 3.7 children</a:t>
            </a:r>
          </a:p>
          <a:p>
            <a:pPr lvl="1"/>
            <a:endParaRPr lang="en-US" dirty="0"/>
          </a:p>
          <a:p>
            <a:r>
              <a:rPr lang="en-US" dirty="0" smtClean="0"/>
              <a:t>Causes?</a:t>
            </a:r>
            <a:endParaRPr lang="en-US" dirty="0"/>
          </a:p>
        </p:txBody>
      </p:sp>
      <p:pic>
        <p:nvPicPr>
          <p:cNvPr id="3074" name="Picture 2" descr="C:\Users\scott.king-owen\AppData\Local\Microsoft\Windows\Temporary Internet Files\Content.IE5\L3AMUM2E\MC900384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114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cott.king-owen\AppData\Local\Microsoft\Windows\Temporary Internet Files\Content.IE5\L3AMUM2E\MC90038427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98985"/>
            <a:ext cx="4114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3598985"/>
            <a:ext cx="3886200" cy="3106615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CAUSES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Prosperity of 1950s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Cold war fears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Gender role stereotypes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3598984"/>
            <a:ext cx="3962400" cy="3106615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CONSEQUENCES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Focus on childhood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Consumer spending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Stress on mothers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ctr">
              <a:buFont typeface="Arial" pitchFamily="34" charset="0"/>
              <a:buChar char="•"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ott\Documents\Bexley\PictureSets\1950s &amp; 1960s\1950s\Life In The 1950s\slides\Babyboom 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The Organization Man, 1956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More white-collar workers after World War II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Professional men, managers:  “guys in suits”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Emphasis on being an “organization man”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Conform to corporate rules:  teamwork, loyalty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Life of “keeping up with the Joneses”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Loss of individuality</a:t>
            </a:r>
          </a:p>
        </p:txBody>
      </p:sp>
    </p:spTree>
    <p:extLst>
      <p:ext uri="{BB962C8B-B14F-4D97-AF65-F5344CB8AC3E}">
        <p14:creationId xmlns:p14="http://schemas.microsoft.com/office/powerpoint/2010/main" val="23934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73_fig24_2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45"/>
            <a:ext cx="4572000" cy="68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23" y="0"/>
            <a:ext cx="45434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5181600" cy="5791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Consumerism of the 1950s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Buying goods = success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Materialistic society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Credit cards invented (1950)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Throwaway society – products are made to be replaced (“planned obsolescence”)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Advertising increases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91" y="990600"/>
            <a:ext cx="3862388" cy="227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91" y="3281836"/>
            <a:ext cx="3894826" cy="311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4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History Repeat Itself?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Are you thinking that the 1950s are starting to sound like the 1920s?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Period of war</a:t>
            </a: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Time of prosperity</a:t>
            </a:r>
          </a:p>
          <a:p>
            <a:pPr lvl="3"/>
            <a:r>
              <a:rPr lang="en-US" sz="3200" dirty="0" smtClean="0">
                <a:solidFill>
                  <a:srgbClr val="FF0000"/>
                </a:solidFill>
              </a:rPr>
              <a:t>Lots of social conformity</a:t>
            </a:r>
          </a:p>
          <a:p>
            <a:pPr lvl="4"/>
            <a:r>
              <a:rPr lang="en-US" sz="3200" dirty="0" smtClean="0">
                <a:solidFill>
                  <a:srgbClr val="FF0000"/>
                </a:solidFill>
              </a:rPr>
              <a:t>Materialism</a:t>
            </a:r>
          </a:p>
          <a:p>
            <a:pPr lvl="5"/>
            <a:r>
              <a:rPr lang="en-US" sz="3200" dirty="0" smtClean="0">
                <a:solidFill>
                  <a:srgbClr val="FF0000"/>
                </a:solidFill>
              </a:rPr>
              <a:t>Challenges to dominant gender roles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190</Words>
  <Application>Microsoft Office PowerPoint</Application>
  <PresentationFormat>On-screen Show (4:3)</PresentationFormat>
  <Paragraphs>41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Webdings</vt:lpstr>
      <vt:lpstr>Candara</vt:lpstr>
      <vt:lpstr>AbcKids</vt:lpstr>
      <vt:lpstr>Wingdings</vt:lpstr>
      <vt:lpstr>Arial</vt:lpstr>
      <vt:lpstr>Office Theme</vt:lpstr>
      <vt:lpstr>The Baby Boomers 11.02 Dr. King-Owen</vt:lpstr>
      <vt:lpstr>Boom!  Babies!</vt:lpstr>
      <vt:lpstr>PowerPoint Presentation</vt:lpstr>
      <vt:lpstr>PowerPoint Presentation</vt:lpstr>
      <vt:lpstr>Fatherhood</vt:lpstr>
      <vt:lpstr>PowerPoint Presentation</vt:lpstr>
      <vt:lpstr>Prosperity</vt:lpstr>
      <vt:lpstr>Does History Repeat Itself?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Baby Boomers Dr. King-Owen</dc:title>
  <dc:creator>Scott King-Owen</dc:creator>
  <cp:lastModifiedBy>Brycen Baugh</cp:lastModifiedBy>
  <cp:revision>14</cp:revision>
  <dcterms:created xsi:type="dcterms:W3CDTF">2012-02-16T19:50:46Z</dcterms:created>
  <dcterms:modified xsi:type="dcterms:W3CDTF">2015-03-04T13:01:08Z</dcterms:modified>
</cp:coreProperties>
</file>