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6" r:id="rId4"/>
    <p:sldId id="265" r:id="rId5"/>
    <p:sldId id="257" r:id="rId6"/>
    <p:sldId id="258" r:id="rId7"/>
    <p:sldId id="261" r:id="rId8"/>
    <p:sldId id="259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2" autoAdjust="0"/>
  </p:normalViewPr>
  <p:slideViewPr>
    <p:cSldViewPr>
      <p:cViewPr varScale="1">
        <p:scale>
          <a:sx n="103" d="100"/>
          <a:sy n="103" d="100"/>
        </p:scale>
        <p:origin x="2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7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A89B6-5CE1-4441-BF14-36E87434DEE2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256C5-4687-46A3-94DA-2626389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1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17"/>
          <a:stretch/>
        </p:blipFill>
        <p:spPr bwMode="auto">
          <a:xfrm rot="5400000">
            <a:off x="-2560273" y="2559874"/>
            <a:ext cx="6858399" cy="173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-399"/>
            <a:ext cx="5334000" cy="68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14400"/>
            <a:ext cx="8991600" cy="586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3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ebdings" pitchFamily="18" charset="2"/>
        <a:buChar char="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b="1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1920s and 1950s:  Rhymes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272456"/>
              </p:ext>
            </p:extLst>
          </p:nvPr>
        </p:nvGraphicFramePr>
        <p:xfrm>
          <a:off x="0" y="914401"/>
          <a:ext cx="9067800" cy="602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352800"/>
                <a:gridCol w="3352800"/>
              </a:tblGrid>
              <a:tr h="56594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1920s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1950s</a:t>
                      </a:r>
                      <a:endParaRPr lang="en-US" sz="3200" dirty="0"/>
                    </a:p>
                  </a:txBody>
                  <a:tcPr/>
                </a:tc>
              </a:tr>
              <a:tr h="23692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WW1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Short war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U.S. enters to make world safe for democracy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WW2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Long war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U.S. enters after attack at Pearl Harbor</a:t>
                      </a:r>
                      <a:endParaRPr lang="en-US" sz="2800" dirty="0"/>
                    </a:p>
                  </a:txBody>
                  <a:tcPr/>
                </a:tc>
              </a:tr>
              <a:tr h="300844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ECONOMY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Booming</a:t>
                      </a:r>
                      <a:r>
                        <a:rPr lang="en-US" sz="2800" baseline="0" dirty="0" smtClean="0"/>
                        <a:t> until 1929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Tax cuts on rich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Wealth is unequal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Weak unions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Boom lasts until 1970s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Taxes</a:t>
                      </a:r>
                      <a:r>
                        <a:rPr lang="en-US" sz="2800" baseline="0" dirty="0" smtClean="0"/>
                        <a:t> on all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Welfare spending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Weak unions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62200" y="1447800"/>
            <a:ext cx="3352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42039" y="1447800"/>
            <a:ext cx="3352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9239" y="3918154"/>
            <a:ext cx="3352800" cy="2558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6619" y="3918154"/>
            <a:ext cx="3352800" cy="2558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1950s – Black Americans challenge racism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1954 – segregation in schools is made unconstitutional by </a:t>
            </a:r>
            <a:r>
              <a:rPr lang="en-US" i="1" dirty="0" smtClean="0">
                <a:solidFill>
                  <a:srgbClr val="FF0000"/>
                </a:solidFill>
              </a:rPr>
              <a:t>Brown v. Board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It overturns </a:t>
            </a:r>
            <a:r>
              <a:rPr lang="en-US" dirty="0" err="1" smtClean="0">
                <a:solidFill>
                  <a:srgbClr val="FF0000"/>
                </a:solidFill>
              </a:rPr>
              <a:t>Plessy</a:t>
            </a:r>
            <a:r>
              <a:rPr lang="en-US" dirty="0" smtClean="0">
                <a:solidFill>
                  <a:srgbClr val="FF0000"/>
                </a:solidFill>
              </a:rPr>
              <a:t> v. Ferguson</a:t>
            </a:r>
            <a:r>
              <a:rPr lang="en-US" i="1" dirty="0" smtClean="0">
                <a:solidFill>
                  <a:srgbClr val="FF0000"/>
                </a:solidFill>
              </a:rPr>
              <a:t> (1896)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1955 – boycott of buses in Montgomery, AL to force them to stop segregating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1957 – high school is integrated in Little Rock, AR (Little Rock 9)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Fierce resistance from whites who link black civil rights with communism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1920s and 1950s:  Rhymes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7482"/>
              </p:ext>
            </p:extLst>
          </p:nvPr>
        </p:nvGraphicFramePr>
        <p:xfrm>
          <a:off x="0" y="914400"/>
          <a:ext cx="9067800" cy="628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352800"/>
                <a:gridCol w="3352800"/>
              </a:tblGrid>
              <a:tr h="46923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1920s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1950s</a:t>
                      </a:r>
                      <a:endParaRPr lang="en-US" sz="3200" dirty="0"/>
                    </a:p>
                  </a:txBody>
                  <a:tcPr/>
                </a:tc>
              </a:tr>
              <a:tr h="242436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WOMEN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Flappers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Women work</a:t>
                      </a:r>
                      <a:endParaRPr lang="en-US" sz="2800" baseline="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Birthrate declines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Consumerism strong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Dom.</a:t>
                      </a:r>
                      <a:r>
                        <a:rPr lang="en-US" sz="2800" baseline="0" dirty="0" smtClean="0"/>
                        <a:t> Goddess</a:t>
                      </a:r>
                      <a:endParaRPr lang="en-US" sz="280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Women at</a:t>
                      </a:r>
                      <a:r>
                        <a:rPr lang="en-US" sz="2800" baseline="0" dirty="0" smtClean="0"/>
                        <a:t> home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Birthrate increases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Consumerism strong</a:t>
                      </a:r>
                      <a:endParaRPr lang="en-US" sz="2800" dirty="0"/>
                    </a:p>
                  </a:txBody>
                  <a:tcPr/>
                </a:tc>
              </a:tr>
              <a:tr h="305000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FOREIGN POLICY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Red Scare (1919)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/>
                        <a:t>Isolationism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endParaRPr lang="en-US" sz="2800" baseline="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Red Scare (1953)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U.S. a world leader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Containment of</a:t>
                      </a:r>
                      <a:r>
                        <a:rPr lang="en-US" sz="2800" baseline="0" dirty="0" smtClean="0"/>
                        <a:t> communism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1524000"/>
            <a:ext cx="3276600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1703" y="1528916"/>
            <a:ext cx="3276600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4119716"/>
            <a:ext cx="3276600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1703" y="4119716"/>
            <a:ext cx="3276600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0"/>
            <a:ext cx="2438400" cy="6857999"/>
          </a:xfrm>
        </p:spPr>
        <p:txBody>
          <a:bodyPr/>
          <a:lstStyle/>
          <a:p>
            <a:r>
              <a:rPr lang="en-US" dirty="0" smtClean="0"/>
              <a:t>UNITED</a:t>
            </a:r>
            <a:br>
              <a:rPr lang="en-US" dirty="0" smtClean="0"/>
            </a:br>
            <a:r>
              <a:rPr lang="en-US" dirty="0" smtClean="0"/>
              <a:t>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111675"/>
            <a:ext cx="51054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Two Americas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11.02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Dr. King-Owen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Elvis_HoundD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rry Lee Lewis - Whole Lotta Shakin Going On (1957)      - YouTube   [freecorder.com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6388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Age of “Rock ‘n’ Roll”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Popular with teens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Critics:  rock ‘n’ roll leads to juvenile delinquency</a:t>
            </a:r>
          </a:p>
          <a:p>
            <a:r>
              <a:rPr lang="en-US" dirty="0"/>
              <a:t>Are You a </a:t>
            </a:r>
            <a:r>
              <a:rPr lang="en-US" dirty="0" err="1"/>
              <a:t>Hep</a:t>
            </a:r>
            <a:r>
              <a:rPr lang="en-US" dirty="0"/>
              <a:t>-cat, Daddy-O?	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Beatniks rejected </a:t>
            </a:r>
            <a:r>
              <a:rPr lang="en-US" dirty="0">
                <a:solidFill>
                  <a:srgbClr val="FF0000"/>
                </a:solidFill>
              </a:rPr>
              <a:t>conformist culture of 1950s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Sought “authentic” life – often in drugs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</a:rPr>
              <a:t>Often accused of promoting juvenile delinquency</a:t>
            </a:r>
          </a:p>
          <a:p>
            <a:pPr lvl="2"/>
            <a:r>
              <a:rPr lang="en-US" sz="2600" dirty="0"/>
              <a:t>Jack Kerouac and Allan Ginsburg were most famous beatnik writers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Scott\Documents\Bexley\PictureSets\1950s &amp; 1960s\1950s\Life In The 1950s\slides\Elvis Singing Man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38" y="1143000"/>
            <a:ext cx="3517862" cy="49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ott\Documents\Bexley\PictureSets\1950s &amp; 1960s\1950s\Life In The 1950s\slides\Allen Ginsburg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14" y="381000"/>
            <a:ext cx="407838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3.gstatic.com/images?q=tbn:ANd9GcStK6bPlpgcG63PSKJbZPaL8wTJ_O7vzLckvvNLPeH3UGjSEL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0"/>
            <a:ext cx="51181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ott\Documents\Bexley\PictureSets\1950s &amp; 1960s\1950s\Life In The 1950s\slides\Beatnik Movie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85" y="34119"/>
            <a:ext cx="6198087" cy="39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\Documents\Bexley\PictureSets\1950s &amp; 1960s\1950s\Life In The 1950s\slides\Beatniks Poetry 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356948"/>
            <a:ext cx="3657600" cy="36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cott\Documents\Bexley\PictureSets\1950s &amp; 1960s\1950s\Life In The 1950s\slides\Rebel Without Cause Movie 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5" y="152400"/>
            <a:ext cx="2834105" cy="28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cott\Documents\Bexley\PictureSets\1950s &amp; 1960s\1950s\Life In The 1950s\slides\Wild One Movie Po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77185"/>
            <a:ext cx="4267200" cy="29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Suburbs led to “white flight” out of cities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Cities lost tax revenue and could not fund programs for poor anymore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Urban areas decayed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Poverty affected Mexicans, Indians, and Black Americans more than whites</a:t>
            </a:r>
          </a:p>
          <a:p>
            <a:r>
              <a:rPr lang="en-US" dirty="0">
                <a:solidFill>
                  <a:srgbClr val="FF0000"/>
                </a:solidFill>
              </a:rPr>
              <a:t>1 out of 5 families lived in poverty (30 million people) in the late 1950s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4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ott\Documents\Bexley\PictureSets\1950s &amp; 1960s\1950s\ch26_charts_hsus_se_p09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771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7714" y="1999129"/>
            <a:ext cx="4206286" cy="363967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top 1% of Americans owned 35% of the nation’s wealth by 1960.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(in 1929, it was 32%)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290</Words>
  <Application>Microsoft Office PowerPoint</Application>
  <PresentationFormat>On-screen Show (4:3)</PresentationFormat>
  <Paragraphs>65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Georgia</vt:lpstr>
      <vt:lpstr>Trebuchet MS</vt:lpstr>
      <vt:lpstr>Webdings</vt:lpstr>
      <vt:lpstr>Wingdings</vt:lpstr>
      <vt:lpstr>Office Theme</vt:lpstr>
      <vt:lpstr>1920s and 1950s:  Rhymes</vt:lpstr>
      <vt:lpstr>1920s and 1950s:  Rhymes</vt:lpstr>
      <vt:lpstr>UNITED STATES HISTORY</vt:lpstr>
      <vt:lpstr>PowerPoint Presentation</vt:lpstr>
      <vt:lpstr>Youth Culture</vt:lpstr>
      <vt:lpstr>PowerPoint Presentation</vt:lpstr>
      <vt:lpstr>PowerPoint Presentation</vt:lpstr>
      <vt:lpstr>Poverty</vt:lpstr>
      <vt:lpstr>PowerPoint Presentation</vt:lpstr>
      <vt:lpstr>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 King-Owen</dc:creator>
  <cp:lastModifiedBy>Brycen Baugh</cp:lastModifiedBy>
  <cp:revision>15</cp:revision>
  <dcterms:created xsi:type="dcterms:W3CDTF">2012-02-16T20:55:44Z</dcterms:created>
  <dcterms:modified xsi:type="dcterms:W3CDTF">2015-03-05T17:27:24Z</dcterms:modified>
</cp:coreProperties>
</file>