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283" r:id="rId2"/>
    <p:sldId id="279" r:id="rId3"/>
    <p:sldId id="284" r:id="rId4"/>
    <p:sldId id="287" r:id="rId5"/>
    <p:sldId id="289" r:id="rId6"/>
    <p:sldId id="288" r:id="rId7"/>
    <p:sldId id="291" r:id="rId8"/>
    <p:sldId id="292" r:id="rId9"/>
    <p:sldId id="293" r:id="rId10"/>
    <p:sldId id="285" r:id="rId11"/>
    <p:sldId id="290" r:id="rId12"/>
    <p:sldId id="286" r:id="rId13"/>
  </p:sldIdLst>
  <p:sldSz cx="9664700" cy="7315200"/>
  <p:notesSz cx="6858000" cy="9207500"/>
  <p:embeddedFontLst>
    <p:embeddedFont>
      <p:font typeface="Webdings" panose="05030102010509060703" pitchFamily="18" charset="2"/>
      <p:regular r:id="rId16"/>
    </p:embeddedFont>
    <p:embeddedFont>
      <p:font typeface="Fontdinerdotcom Sparkly" panose="020B0604020202020204" charset="0"/>
      <p:regular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Cherry Cream Soda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9A"/>
    <a:srgbClr val="8FABE3"/>
    <a:srgbClr val="EAF2AC"/>
    <a:srgbClr val="000000"/>
    <a:srgbClr val="FF7BB0"/>
    <a:srgbClr val="FFFFE7"/>
    <a:srgbClr val="FFFFEF"/>
    <a:srgbClr val="EC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/>
  </p:normalViewPr>
  <p:slideViewPr>
    <p:cSldViewPr>
      <p:cViewPr varScale="1">
        <p:scale>
          <a:sx n="100" d="100"/>
          <a:sy n="100" d="100"/>
        </p:scale>
        <p:origin x="84" y="138"/>
      </p:cViewPr>
      <p:guideLst>
        <p:guide orient="horz" pos="2304"/>
        <p:guide pos="30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56" y="-90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87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87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830EDA2-EBB5-4076-A815-7C5B405F8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562475" cy="345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87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87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5347FEA-FBC2-47C8-A197-09A6A3FD9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E3EE3-1958-40AC-9EA7-02A905569DB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2271713"/>
            <a:ext cx="8213725" cy="1568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388" y="4144963"/>
            <a:ext cx="6765925" cy="187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1706563"/>
            <a:ext cx="869950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225" y="293688"/>
            <a:ext cx="2174875" cy="6240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93688"/>
            <a:ext cx="6372225" cy="6240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93688"/>
            <a:ext cx="8699500" cy="624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15240"/>
            <a:ext cx="7772400" cy="89916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8FABE3"/>
                </a:solidFill>
                <a:latin typeface="Cherry Cream Soda" pitchFamily="2" charset="0"/>
                <a:ea typeface="Cherry Cream Sod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350" y="1066800"/>
            <a:ext cx="7772400" cy="6172200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FF559A"/>
              </a:buClr>
              <a:buFont typeface="Webdings" pitchFamily="18" charset="2"/>
              <a:buChar char=""/>
              <a:defRPr sz="3200" b="1"/>
            </a:lvl1pPr>
            <a:lvl2pPr>
              <a:defRPr sz="3200" b="1">
                <a:solidFill>
                  <a:srgbClr val="FF559A"/>
                </a:solidFill>
              </a:defRPr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4700588"/>
            <a:ext cx="8215312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588" y="3100388"/>
            <a:ext cx="8215312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706563"/>
            <a:ext cx="42735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06563"/>
            <a:ext cx="42735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1636713"/>
            <a:ext cx="4270375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" y="2319338"/>
            <a:ext cx="4270375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38" y="1636713"/>
            <a:ext cx="4271962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0138" y="2319338"/>
            <a:ext cx="4271962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0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0513"/>
            <a:ext cx="3179763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290513"/>
            <a:ext cx="5403850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600" y="1530350"/>
            <a:ext cx="3179763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4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888" y="5121275"/>
            <a:ext cx="5799137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3888" y="654050"/>
            <a:ext cx="5799137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3888" y="5724525"/>
            <a:ext cx="5799137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7" name="Rectangle 15"/>
          <p:cNvSpPr>
            <a:spLocks noChangeArrowheads="1"/>
          </p:cNvSpPr>
          <p:nvPr userDrawn="1"/>
        </p:nvSpPr>
        <p:spPr bwMode="auto">
          <a:xfrm>
            <a:off x="0" y="0"/>
            <a:ext cx="1708150" cy="73152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FFFFE7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Line 16"/>
          <p:cNvSpPr>
            <a:spLocks noChangeShapeType="1"/>
          </p:cNvSpPr>
          <p:nvPr userDrawn="1"/>
        </p:nvSpPr>
        <p:spPr bwMode="auto">
          <a:xfrm>
            <a:off x="1708150" y="0"/>
            <a:ext cx="0" cy="73152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FF7BB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210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" cy="20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11" name="Picture 19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196660"/>
            <a:ext cx="1645920" cy="22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12" name="Picture 2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" y="4560570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3538" indent="-363538" algn="l" defTabSz="96996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8988" indent="-303213" algn="l" defTabSz="969963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850" indent="-242888" algn="l" defTabSz="9699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8625" indent="-242888" algn="l" defTabSz="9699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28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400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972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544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16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0550" y="4700588"/>
            <a:ext cx="7118350" cy="1452562"/>
          </a:xfrm>
        </p:spPr>
        <p:txBody>
          <a:bodyPr/>
          <a:lstStyle/>
          <a:p>
            <a:r>
              <a:rPr lang="en-US" sz="6600" dirty="0" smtClean="0">
                <a:solidFill>
                  <a:srgbClr val="FF559A"/>
                </a:solidFill>
                <a:latin typeface="Fontdinerdotcom Sparkly" pitchFamily="2" charset="0"/>
              </a:rPr>
              <a:t>United States History</a:t>
            </a:r>
            <a:endParaRPr lang="en-US" sz="6600" dirty="0">
              <a:solidFill>
                <a:srgbClr val="FF559A"/>
              </a:solidFill>
              <a:latin typeface="Fontdinerdotcom Sparkly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60550" y="3100388"/>
            <a:ext cx="7118350" cy="1600200"/>
          </a:xfrm>
        </p:spPr>
        <p:txBody>
          <a:bodyPr/>
          <a:lstStyle/>
          <a:p>
            <a:r>
              <a:rPr lang="en-US" sz="3200" b="1" dirty="0" smtClean="0">
                <a:latin typeface="Cherry Cream Soda" pitchFamily="2" charset="0"/>
                <a:ea typeface="Cherry Cream Soda" pitchFamily="2" charset="0"/>
              </a:rPr>
              <a:t>1950s:  Women</a:t>
            </a:r>
          </a:p>
          <a:p>
            <a:r>
              <a:rPr lang="en-US" sz="3200" b="1" dirty="0" smtClean="0">
                <a:latin typeface="Cherry Cream Soda" pitchFamily="2" charset="0"/>
                <a:ea typeface="Cherry Cream Soda" pitchFamily="2" charset="0"/>
              </a:rPr>
              <a:t>11.02</a:t>
            </a:r>
          </a:p>
          <a:p>
            <a:r>
              <a:rPr lang="en-US" sz="3200" b="1" dirty="0" smtClean="0">
                <a:latin typeface="Cherry Cream Soda" pitchFamily="2" charset="0"/>
                <a:ea typeface="Cherry Cream Soda" pitchFamily="2" charset="0"/>
              </a:rPr>
              <a:t>Dr. King-Owen</a:t>
            </a:r>
            <a:endParaRPr lang="en-US" sz="3200" b="1" dirty="0">
              <a:latin typeface="Cherry Cream Soda" pitchFamily="2" charset="0"/>
              <a:ea typeface="Cherry Cream So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1/5 of suburban wives were unhappy with their lives in the 1950s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1960, 40% of mothers with children (6 to 17) worked outside the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Betty Friedan, </a:t>
            </a:r>
            <a:r>
              <a:rPr lang="en-US" i="1" dirty="0" smtClean="0">
                <a:solidFill>
                  <a:srgbClr val="FF0000"/>
                </a:solidFill>
              </a:rPr>
              <a:t>The Feminine Mystique</a:t>
            </a:r>
            <a:r>
              <a:rPr lang="en-US" dirty="0" smtClean="0">
                <a:solidFill>
                  <a:srgbClr val="FF0000"/>
                </a:solidFill>
              </a:rPr>
              <a:t> (1963)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Identified the “problem” that women faced – lack of fulfillment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C:\Users\Scott\Documents\Bexley\PictureSets\1950s &amp; 1960s\1950s\1959twowomeninkitch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632960" cy="50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cott\Documents\Bexley\PictureSets\1950s &amp; 1960s\1950s\1959twowomeninkitch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2959" y="1447800"/>
            <a:ext cx="500870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Challenge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1966, National Organization for Women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Worked to promote equal pay for equal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an equal rights amendment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to eliminate sexist language in the laws and jobs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2950" y="76200"/>
            <a:ext cx="7331075" cy="693738"/>
          </a:xfrm>
          <a:noFill/>
          <a:ln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8FABE3"/>
                </a:solidFill>
              </a:rPr>
              <a:t>Well-Defined </a:t>
            </a:r>
            <a:r>
              <a:rPr lang="en-US" b="1" dirty="0">
                <a:solidFill>
                  <a:srgbClr val="8FABE3"/>
                </a:solidFill>
              </a:rPr>
              <a:t>Gender Roles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938020" y="1066800"/>
            <a:ext cx="7542530" cy="163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The ideal modern woman married, cooked and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cared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for her family, and kept herself busy by joining the local PTA and leading a troop of Campfire Girls.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She entertained guests in her family’s suburban house and worked out on the trampoline to keep her size 12 figure</a:t>
            </a: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--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Life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magazine, 1956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936750" y="6400800"/>
            <a:ext cx="7543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7023" tIns="48511" rIns="97023" bIns="48511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ideal 1950s man was the provider, protector, </a:t>
            </a: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boss of the house.  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1955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1784350" y="6248400"/>
            <a:ext cx="7696200" cy="0"/>
          </a:xfrm>
          <a:prstGeom prst="line">
            <a:avLst/>
          </a:prstGeom>
          <a:noFill/>
          <a:ln w="28575">
            <a:solidFill>
              <a:srgbClr val="FF55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124200"/>
            <a:ext cx="3352800" cy="29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861185" y="2895600"/>
            <a:ext cx="7696200" cy="0"/>
          </a:xfrm>
          <a:prstGeom prst="line">
            <a:avLst/>
          </a:prstGeom>
          <a:noFill/>
          <a:ln w="28575">
            <a:solidFill>
              <a:srgbClr val="FF55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124200"/>
            <a:ext cx="3778250" cy="291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46" grpId="0" autoUpdateAnimBg="0"/>
      <p:bldP spid="4404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Wife, mother, homemaker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Women were expected to obey husbands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Baby Boom meant that they spent most of their days raising children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Often the center of consumerism – purchasing appliances for the kitchen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Women’s roles reinforced by Christianity – church membership rose 50% during the 1950s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04" y="0"/>
            <a:ext cx="722741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C:\Users\Scott\Documents\Bexley\PictureSets\1950s &amp; 1960s\1950s\Life In The 1950s\slides\Family Abundance Of Food Afflu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0"/>
            <a:ext cx="6324600" cy="73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0"/>
            <a:ext cx="4953000" cy="737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0"/>
            <a:ext cx="78867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0"/>
            <a:ext cx="5410200" cy="72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0"/>
            <a:ext cx="5334000" cy="72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50s</Template>
  <TotalTime>1737</TotalTime>
  <Words>215</Words>
  <Application>Microsoft Office PowerPoint</Application>
  <PresentationFormat>Custom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Webdings</vt:lpstr>
      <vt:lpstr>Fontdinerdotcom Sparkly</vt:lpstr>
      <vt:lpstr>Candara</vt:lpstr>
      <vt:lpstr>Cherry Cream Soda</vt:lpstr>
      <vt:lpstr>Cambria</vt:lpstr>
      <vt:lpstr>Comic Sans MS</vt:lpstr>
      <vt:lpstr>Times New Roman</vt:lpstr>
      <vt:lpstr>Arial</vt:lpstr>
      <vt:lpstr>Default Design</vt:lpstr>
      <vt:lpstr>United States History</vt:lpstr>
      <vt:lpstr>Well-Defined Gender Roles</vt:lpstr>
      <vt:lpstr>Ideal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Women</vt:lpstr>
      <vt:lpstr>PowerPoint Presentation</vt:lpstr>
      <vt:lpstr>Women Challenge Roles</vt:lpstr>
    </vt:vector>
  </TitlesOfParts>
  <Company>Horace Greeley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1950s</dc:title>
  <dc:creator>Scott</dc:creator>
  <cp:lastModifiedBy>Brycen Baugh</cp:lastModifiedBy>
  <cp:revision>248</cp:revision>
  <cp:lastPrinted>2002-03-30T04:30:28Z</cp:lastPrinted>
  <dcterms:created xsi:type="dcterms:W3CDTF">2002-03-29T02:44:26Z</dcterms:created>
  <dcterms:modified xsi:type="dcterms:W3CDTF">2015-03-04T13:00:11Z</dcterms:modified>
</cp:coreProperties>
</file>