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1E0806-1C08-4FDA-92A7-A8FDB8E2E3CA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5C16A3-6F00-417A-ABC8-9D6921BE3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0806-1C08-4FDA-92A7-A8FDB8E2E3CA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C16A3-6F00-417A-ABC8-9D6921BE3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0806-1C08-4FDA-92A7-A8FDB8E2E3CA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C16A3-6F00-417A-ABC8-9D6921BE3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  <a:solidFill>
            <a:schemeClr val="accent1">
              <a:lumMod val="50000"/>
              <a:alpha val="29000"/>
            </a:schemeClr>
          </a:solidFill>
        </p:spPr>
        <p:txBody>
          <a:bodyPr>
            <a:normAutofit/>
          </a:bodyPr>
          <a:lstStyle>
            <a:lvl1pPr>
              <a:defRPr sz="3200" b="1"/>
            </a:lvl1pPr>
            <a:lvl2pPr>
              <a:defRPr sz="3200" b="1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3200" b="1"/>
            </a:lvl3pPr>
            <a:lvl4pPr>
              <a:defRPr sz="3200" b="1"/>
            </a:lvl4pPr>
            <a:lvl5pPr>
              <a:defRPr sz="3200" b="1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rtlCol="0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0806-1C08-4FDA-92A7-A8FDB8E2E3CA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C16A3-6F00-417A-ABC8-9D6921BE3D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0806-1C08-4FDA-92A7-A8FDB8E2E3CA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C16A3-6F00-417A-ABC8-9D6921BE3D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0806-1C08-4FDA-92A7-A8FDB8E2E3CA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C16A3-6F00-417A-ABC8-9D6921BE3D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0806-1C08-4FDA-92A7-A8FDB8E2E3CA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C16A3-6F00-417A-ABC8-9D6921BE3D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0806-1C08-4FDA-92A7-A8FDB8E2E3CA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C16A3-6F00-417A-ABC8-9D6921BE3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41E0806-1C08-4FDA-92A7-A8FDB8E2E3CA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C16A3-6F00-417A-ABC8-9D6921BE3D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1E0806-1C08-4FDA-92A7-A8FDB8E2E3CA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5C16A3-6F00-417A-ABC8-9D6921BE3D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1E0806-1C08-4FDA-92A7-A8FDB8E2E3CA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5C16A3-6F00-417A-ABC8-9D6921BE3D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Grading Lincoln’s Performance</a:t>
            </a:r>
          </a:p>
          <a:p>
            <a:r>
              <a:rPr lang="en-US" dirty="0" smtClean="0"/>
              <a:t>Dr. King-Owen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4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 and his generals – William T. Sherman and Ulysses S. Grant – attack southern civilians, not just soldiers</a:t>
            </a:r>
          </a:p>
          <a:p>
            <a:pPr lvl="1"/>
            <a:r>
              <a:rPr lang="en-US" dirty="0" smtClean="0"/>
              <a:t>Belief that they must destroy the South’s will to keep fighting</a:t>
            </a:r>
          </a:p>
          <a:p>
            <a:pPr lvl="1"/>
            <a:r>
              <a:rPr lang="en-US" dirty="0" smtClean="0"/>
              <a:t>Must destroy South’s resources</a:t>
            </a:r>
          </a:p>
          <a:p>
            <a:r>
              <a:rPr lang="en-US" dirty="0" smtClean="0"/>
              <a:t>Fall of Atlanta, 1864 – Sherman burns Atlanta and other cities</a:t>
            </a:r>
          </a:p>
          <a:p>
            <a:pPr lvl="1"/>
            <a:r>
              <a:rPr lang="en-US" dirty="0" smtClean="0"/>
              <a:t>Does about $100 million in damage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War, 1864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3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6/6b/Savannah_Campa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0" cy="69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cott\Documents\Bexley\PictureSets\05 Civil War\Leaders &amp;  Personalities\Gen William T Sherman1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667000" cy="33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ott\Documents\Bexley\PictureSets\05 Civil War\1864\ch11_images_ahon_se_p05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3274"/>
          <a:stretch/>
        </p:blipFill>
        <p:spPr bwMode="auto">
          <a:xfrm>
            <a:off x="0" y="0"/>
            <a:ext cx="79194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2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Costs of the Civil War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UNION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CONFEDERATE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UNION</a:t>
            </a:r>
          </a:p>
          <a:p>
            <a:pPr lvl="1"/>
            <a:r>
              <a:rPr lang="en-US" sz="3200" b="1" dirty="0" smtClean="0"/>
              <a:t>Cost of war </a:t>
            </a:r>
            <a:r>
              <a:rPr lang="en-US" sz="3200" dirty="0" smtClean="0"/>
              <a:t>- $2.3 billion</a:t>
            </a:r>
          </a:p>
          <a:p>
            <a:pPr lvl="1"/>
            <a:r>
              <a:rPr lang="en-US" sz="3200" b="1" dirty="0" smtClean="0"/>
              <a:t>Inflation rate</a:t>
            </a:r>
            <a:r>
              <a:rPr lang="en-US" sz="3200" dirty="0" smtClean="0"/>
              <a:t>: 182% by 1864</a:t>
            </a:r>
          </a:p>
          <a:p>
            <a:pPr lvl="1"/>
            <a:r>
              <a:rPr lang="en-US" sz="3200" b="1" dirty="0" smtClean="0"/>
              <a:t>Deaths</a:t>
            </a:r>
            <a:r>
              <a:rPr lang="en-US" sz="3200" dirty="0" smtClean="0"/>
              <a:t>:  437,413	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CONFEDERATE</a:t>
            </a:r>
          </a:p>
          <a:p>
            <a:pPr lvl="1"/>
            <a:r>
              <a:rPr lang="en-US" sz="3200" b="1" dirty="0" smtClean="0"/>
              <a:t>Cost of war </a:t>
            </a:r>
            <a:r>
              <a:rPr lang="en-US" sz="3200" dirty="0" smtClean="0"/>
              <a:t>- $1 billion </a:t>
            </a:r>
          </a:p>
          <a:p>
            <a:pPr lvl="1"/>
            <a:r>
              <a:rPr lang="en-US" sz="3200" b="1" dirty="0" smtClean="0"/>
              <a:t>Inflation rate:  </a:t>
            </a:r>
            <a:r>
              <a:rPr lang="en-US" sz="3200" dirty="0" smtClean="0"/>
              <a:t>7000% by 1864</a:t>
            </a:r>
          </a:p>
          <a:p>
            <a:pPr lvl="1"/>
            <a:r>
              <a:rPr lang="en-US" sz="3200" b="1" dirty="0" smtClean="0"/>
              <a:t>Deaths: </a:t>
            </a:r>
            <a:r>
              <a:rPr lang="en-US" sz="3200" dirty="0" smtClean="0"/>
              <a:t>312,960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612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back over the grades you’ve given Lincoln so far.  Based on the war and its costs, what overall grade do you give Lincoln.  </a:t>
            </a:r>
            <a:r>
              <a:rPr lang="en-US" smtClean="0"/>
              <a:t>Why?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Lincoln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0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You will be taking notes on Abraham Lincoln’s leadership during the Civil War.  After we take a section of notes, you will grade Lincoln’s performance as a war-time leader.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2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Frees slaves in areas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under rebellion</a:t>
            </a:r>
            <a:r>
              <a:rPr lang="en-US" dirty="0" smtClean="0"/>
              <a:t>” – so it does not end slavery everywhere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Lincoln’s intent was to prevent England and France from helping the South by making the war about slavery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Lincoln therefore redefines the war’s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moral purpose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–from saving the Union to ending slavery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Emancipation Proclamation, 1863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2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col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" y="0"/>
            <a:ext cx="681227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4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6573_fig14_09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228600"/>
            <a:ext cx="8101013" cy="6399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752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Lincoln stopped people from using a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writ of habeas corpus</a:t>
            </a:r>
            <a:r>
              <a:rPr lang="en-US" dirty="0" smtClean="0"/>
              <a:t>” [legal document requiring an arrested person to be brought to court]</a:t>
            </a:r>
          </a:p>
          <a:p>
            <a:endParaRPr lang="en-US" dirty="0" smtClean="0"/>
          </a:p>
          <a:p>
            <a:r>
              <a:rPr lang="en-US" dirty="0" smtClean="0"/>
              <a:t>Lincoln used the army to arrest people who might be helping the South and held them in jail without trial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About 13,000 people were held for war-related reasons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Liberty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5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VxnhsmgLLoo/TbfumaMYdCI/AAAAAAAABRU/mNbjm8786wo/s1600/lincoln_habeas_corp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28"/>
            <a:ext cx="5715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29570"/>
            <a:ext cx="2895600" cy="690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46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 Address, 1863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to honor those who died at Gettysburg in July 1863</a:t>
            </a:r>
          </a:p>
          <a:p>
            <a:r>
              <a:rPr lang="en-US" dirty="0" smtClean="0"/>
              <a:t>Defined the purpose of the war:</a:t>
            </a:r>
          </a:p>
          <a:p>
            <a:pPr lvl="1" algn="r"/>
            <a:r>
              <a:rPr lang="en-US" dirty="0"/>
              <a:t>that we here highly resolve that these dead shall not have died in vain -- that this nation, under God, shall have a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new birth of freedom </a:t>
            </a:r>
            <a:r>
              <a:rPr lang="en-US" dirty="0"/>
              <a:t>-- and that government of the people, by the people, for the people, shall not perish from the earth.” – Abraham Lincoln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2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cott\Documents\Bexley\PictureSets\05 Civil War\1863\Lincoln Giving Gettysburg Address 12-19 1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7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6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</TotalTime>
  <Words>361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United States History</vt:lpstr>
      <vt:lpstr>Directions</vt:lpstr>
      <vt:lpstr>Emancipation Proclamation, 1863</vt:lpstr>
      <vt:lpstr>PowerPoint Presentation</vt:lpstr>
      <vt:lpstr>PowerPoint Presentation</vt:lpstr>
      <vt:lpstr>Civil Liberty</vt:lpstr>
      <vt:lpstr>PowerPoint Presentation</vt:lpstr>
      <vt:lpstr>Gettysburg Address, 1863</vt:lpstr>
      <vt:lpstr>PowerPoint Presentation</vt:lpstr>
      <vt:lpstr>Total War, 1864</vt:lpstr>
      <vt:lpstr>PowerPoint Presentation</vt:lpstr>
      <vt:lpstr>PowerPoint Presentation</vt:lpstr>
      <vt:lpstr>Costs of the Civil War</vt:lpstr>
      <vt:lpstr>Grading Lincoln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</cp:lastModifiedBy>
  <cp:revision>5</cp:revision>
  <dcterms:created xsi:type="dcterms:W3CDTF">2012-10-20T16:23:14Z</dcterms:created>
  <dcterms:modified xsi:type="dcterms:W3CDTF">2012-10-20T17:10:08Z</dcterms:modified>
</cp:coreProperties>
</file>