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6" r:id="rId3"/>
    <p:sldId id="275" r:id="rId4"/>
    <p:sldId id="262" r:id="rId5"/>
    <p:sldId id="274" r:id="rId6"/>
    <p:sldId id="269" r:id="rId7"/>
    <p:sldId id="266" r:id="rId8"/>
    <p:sldId id="265" r:id="rId9"/>
    <p:sldId id="276" r:id="rId10"/>
    <p:sldId id="270" r:id="rId11"/>
    <p:sldId id="272" r:id="rId12"/>
    <p:sldId id="277" r:id="rId13"/>
    <p:sldId id="273" r:id="rId14"/>
    <p:sldId id="263" r:id="rId15"/>
    <p:sldId id="278" r:id="rId16"/>
    <p:sldId id="267" r:id="rId17"/>
    <p:sldId id="268" r:id="rId18"/>
    <p:sldId id="271" r:id="rId19"/>
    <p:sldId id="259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38D33-62EE-4F50-B825-DD3B3E917C30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D906C-BBF9-45BF-B20F-AF2D2C2B0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Town of </a:t>
            </a:r>
            <a:r>
              <a:rPr lang="en-US" dirty="0" err="1" smtClean="0"/>
              <a:t>Bodie</a:t>
            </a:r>
            <a:r>
              <a:rPr lang="en-US" dirty="0" smtClean="0"/>
              <a:t> (Sierra near Nevada) in 1880 the population was 8000.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D906C-BBF9-45BF-B20F-AF2D2C2B04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6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  <a:gradFill>
            <a:gsLst>
              <a:gs pos="0">
                <a:srgbClr val="FFF200">
                  <a:lumMod val="38000"/>
                  <a:lumOff val="62000"/>
                </a:srgbClr>
              </a:gs>
              <a:gs pos="45000">
                <a:srgbClr val="FF7A00">
                  <a:lumMod val="40000"/>
                  <a:lumOff val="60000"/>
                </a:srgbClr>
              </a:gs>
              <a:gs pos="70000">
                <a:srgbClr val="FF0300">
                  <a:lumMod val="55000"/>
                  <a:lumOff val="45000"/>
                </a:srgbClr>
              </a:gs>
              <a:gs pos="100000">
                <a:srgbClr val="4D0808">
                  <a:lumMod val="60000"/>
                  <a:lumOff val="4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10200"/>
          </a:xfrm>
          <a:solidFill>
            <a:schemeClr val="tx1">
              <a:alpha val="94000"/>
            </a:schemeClr>
          </a:solidFill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b="1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defRPr>
            </a:lvl1pPr>
            <a:lvl2pPr marL="742950" indent="-285750">
              <a:buFont typeface="Arial" pitchFamily="34" charset="0"/>
              <a:buChar char="•"/>
              <a:defRPr b="1">
                <a:solidFill>
                  <a:schemeClr val="accent3">
                    <a:lumMod val="20000"/>
                    <a:lumOff val="80000"/>
                  </a:schemeClr>
                </a:solidFill>
                <a:latin typeface="Candara" pitchFamily="34" charset="0"/>
              </a:defRPr>
            </a:lvl2pPr>
            <a:lvl3pPr>
              <a:defRPr b="1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defRPr>
            </a:lvl3pPr>
            <a:lvl4pPr>
              <a:defRPr b="1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defRPr>
            </a:lvl4pPr>
            <a:lvl5pPr>
              <a:defRPr b="1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5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8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5B49-125A-42A1-BB76-79F79B7BA44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EE8A-B2CB-4812-84AA-7578F153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Railroads/Cattle Trails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most railroads located?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NORTH – North had a </a:t>
            </a:r>
            <a:r>
              <a:rPr lang="en-US" dirty="0" err="1" smtClean="0">
                <a:solidFill>
                  <a:srgbClr val="FFFF00"/>
                </a:solidFill>
              </a:rPr>
              <a:t>headstart</a:t>
            </a:r>
            <a:r>
              <a:rPr lang="en-US" dirty="0" smtClean="0">
                <a:solidFill>
                  <a:srgbClr val="FFFF00"/>
                </a:solidFill>
              </a:rPr>
              <a:t> on building railroads because South focused on agriculture</a:t>
            </a:r>
          </a:p>
          <a:p>
            <a:r>
              <a:rPr lang="en-US" dirty="0" smtClean="0"/>
              <a:t>Why do cattle trails go North?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To meet the railroads – cows go to northern cities to be turned into steaks </a:t>
            </a:r>
          </a:p>
          <a:p>
            <a:r>
              <a:rPr lang="en-US" dirty="0" smtClean="0"/>
              <a:t>What happened to towns along trails/railroads?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Grew rapidly by trade with cowboys and people on trains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Od Hous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593" r="1137" b="2853"/>
          <a:stretch>
            <a:fillRect/>
          </a:stretch>
        </p:blipFill>
        <p:spPr bwMode="auto">
          <a:xfrm>
            <a:off x="-19319" y="-16100"/>
            <a:ext cx="9197283" cy="6416899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06" y="304800"/>
            <a:ext cx="920892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800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Farming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of steel plow to break up soil – causes soil erosion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Growth of big farms – </a:t>
            </a:r>
            <a:r>
              <a:rPr lang="en-US" u="sng" dirty="0" smtClean="0">
                <a:solidFill>
                  <a:srgbClr val="FF0000"/>
                </a:solidFill>
              </a:rPr>
              <a:t>bonanza farms </a:t>
            </a:r>
            <a:r>
              <a:rPr lang="en-US" dirty="0" smtClean="0">
                <a:solidFill>
                  <a:srgbClr val="FF0000"/>
                </a:solidFill>
              </a:rPr>
              <a:t>– large corporate farms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Mining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Stripping of the soil, leaving gullies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Development of ghost towns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the West</a:t>
            </a:r>
            <a:endParaRPr lang="en-US" dirty="0"/>
          </a:p>
        </p:txBody>
      </p:sp>
      <p:pic>
        <p:nvPicPr>
          <p:cNvPr id="5" name="Picture 5" descr="Enlar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r="290"/>
          <a:stretch>
            <a:fillRect/>
          </a:stretch>
        </p:blipFill>
        <p:spPr bwMode="auto">
          <a:xfrm>
            <a:off x="4800600" y="2377617"/>
            <a:ext cx="4343400" cy="24971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4820"/>
            <a:ext cx="139820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98" y="4444819"/>
            <a:ext cx="139820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24" y="4114799"/>
            <a:ext cx="139820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83834"/>
            <a:ext cx="139820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30" y="4114800"/>
            <a:ext cx="139820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87" y="4267200"/>
            <a:ext cx="139820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522076" cy="686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Cows versus Sheep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Cattle drives – cows moved for fresh grass and water which led to overgrazing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Cattlemen hated sheep (sheep eat all the grass)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Fencing the West – use of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barbed wire </a:t>
            </a:r>
            <a:r>
              <a:rPr lang="en-US" dirty="0" smtClean="0">
                <a:solidFill>
                  <a:srgbClr val="FF0000"/>
                </a:solidFill>
              </a:rPr>
              <a:t>to define property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Killing Buffalo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Buffalo an important food source for Indians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Killed by buffalo hunters – 250 a 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19m02"/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4"/>
            <a:ext cx="4495800" cy="688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966175"/>
            <a:ext cx="44196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Cattle Trails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Notice that the trails go North to the railroads!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28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lidden steel &amp; barbed wir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" y="0"/>
            <a:ext cx="8964706" cy="6858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ainBuffal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203946" cy="3200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40000 buffalo hides-Dodge City KS-187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29" y="3206839"/>
            <a:ext cx="4976171" cy="3651161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cott\Pictures\HistoryImages\APUShistory\west\buffalokills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3200400"/>
            <a:ext cx="46795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06"/>
          <a:stretch/>
        </p:blipFill>
        <p:spPr bwMode="auto">
          <a:xfrm>
            <a:off x="0" y="0"/>
            <a:ext cx="49467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981200"/>
            <a:ext cx="44196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Buffalo Populations, 1800-1870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History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King-Owen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on the Plains:  Environments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[6.01]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5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Conservation Movement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Yellowstone National Park created, 1872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Saving “wild” places to preserve them from human waste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09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53721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9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654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Western Conflicts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520166"/>
              </p:ext>
            </p:extLst>
          </p:nvPr>
        </p:nvGraphicFramePr>
        <p:xfrm>
          <a:off x="0" y="914398"/>
          <a:ext cx="9067800" cy="579120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/>
                <a:gridCol w="3771900"/>
                <a:gridCol w="3771900"/>
              </a:tblGrid>
              <a:tr h="8774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Wanted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Conflicts/Problems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94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Freedom, peace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Forced on reservations by whites; Ghost Dance – forced to give up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794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Gold, silver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Ghost Towns;</a:t>
                      </a:r>
                      <a:r>
                        <a:rPr lang="en-US" sz="2400" baseline="0" dirty="0" smtClean="0"/>
                        <a:t> fights with Indians over land; damaged environment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774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Cattlemen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Grassland for cows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 Indians; sheep herders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774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Farmers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Land for farming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 Indians; environment – weather/</a:t>
                      </a:r>
                      <a:r>
                        <a:rPr lang="en-US" sz="2400" dirty="0" err="1" smtClean="0"/>
                        <a:t>sodhouses</a:t>
                      </a:r>
                      <a:endParaRPr lang="en-US" sz="24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8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to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1862 Homestead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Grants 160 acres to settlers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 million claims for land (only 40% granted)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Exodusters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Former slaves went west (Kansas) to escape racism in the South – 15,000 by 1880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162550" cy="67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b="64047"/>
          <a:stretch/>
        </p:blipFill>
        <p:spPr bwMode="auto">
          <a:xfrm>
            <a:off x="84390" y="1524000"/>
            <a:ext cx="9058008" cy="3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3853" r="5606" b="5169"/>
          <a:stretch/>
        </p:blipFill>
        <p:spPr bwMode="auto">
          <a:xfrm>
            <a:off x="-11806" y="0"/>
            <a:ext cx="5064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253043" cy="49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520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xoduster poster-1877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r="3516" b="1738"/>
          <a:stretch>
            <a:fillRect/>
          </a:stretch>
        </p:blipFill>
        <p:spPr bwMode="auto">
          <a:xfrm>
            <a:off x="4017845" y="38631"/>
            <a:ext cx="5049955" cy="666696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96103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189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04690_m_17_03"/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1763" r="982" b="1705"/>
          <a:stretch/>
        </p:blipFill>
        <p:spPr bwMode="auto">
          <a:xfrm>
            <a:off x="4291" y="228600"/>
            <a:ext cx="9150441" cy="64303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304690_m_17_03"/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8611" r="37881" b="13863"/>
          <a:stretch/>
        </p:blipFill>
        <p:spPr bwMode="auto">
          <a:xfrm>
            <a:off x="-9668" y="0"/>
            <a:ext cx="7553467" cy="68709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rontierSettlement1860-9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/>
          <a:stretch>
            <a:fillRect/>
          </a:stretch>
        </p:blipFill>
        <p:spPr bwMode="auto">
          <a:xfrm>
            <a:off x="18937" y="762000"/>
            <a:ext cx="9182326" cy="5797550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“Rain follows the Plow”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Myth that if settlers moved West and farmed, it would start raining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Reality:  droughts, no trees to stop winds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Sodhouses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Lack of trees – how do you build a house?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of “bricks” made of dirt held together by grass roots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383</Words>
  <Application>Microsoft Office PowerPoint</Application>
  <PresentationFormat>On-screen Show (4:3)</PresentationFormat>
  <Paragraphs>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Candara</vt:lpstr>
      <vt:lpstr>Office Theme</vt:lpstr>
      <vt:lpstr>Western Railroads/Cattle Trails</vt:lpstr>
      <vt:lpstr>United States History</vt:lpstr>
      <vt:lpstr>Migration to the 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of the West</vt:lpstr>
      <vt:lpstr>PowerPoint Presentation</vt:lpstr>
      <vt:lpstr>PowerPoint Presentation</vt:lpstr>
      <vt:lpstr>Problems of the West</vt:lpstr>
      <vt:lpstr>PowerPoint Presentation</vt:lpstr>
      <vt:lpstr>PowerPoint Presentation</vt:lpstr>
      <vt:lpstr>Cattle Frontier</vt:lpstr>
      <vt:lpstr>PowerPoint Presentation</vt:lpstr>
      <vt:lpstr>PowerPoint Presentation</vt:lpstr>
      <vt:lpstr>PowerPoint Presentation</vt:lpstr>
      <vt:lpstr>PowerPoint Presentation</vt:lpstr>
      <vt:lpstr>Saving the West</vt:lpstr>
      <vt:lpstr>Western Conflicts Chart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23</cp:revision>
  <dcterms:created xsi:type="dcterms:W3CDTF">2011-09-05T19:45:44Z</dcterms:created>
  <dcterms:modified xsi:type="dcterms:W3CDTF">2014-11-07T00:33:01Z</dcterms:modified>
</cp:coreProperties>
</file>