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0" r:id="rId9"/>
    <p:sldId id="266" r:id="rId10"/>
    <p:sldId id="264" r:id="rId11"/>
    <p:sldId id="267" r:id="rId12"/>
    <p:sldId id="268" r:id="rId13"/>
    <p:sldId id="265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1514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E3473D-EED5-46C4-9758-C6D88CC7FB3C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936BFC-8865-40F9-AC8E-4DB7A2F04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E3473D-EED5-46C4-9758-C6D88CC7FB3C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936BFC-8865-40F9-AC8E-4DB7A2F04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9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E3473D-EED5-46C4-9758-C6D88CC7FB3C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936BFC-8865-40F9-AC8E-4DB7A2F04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4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E3473D-EED5-46C4-9758-C6D88CC7FB3C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936BFC-8865-40F9-AC8E-4DB7A2F04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0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E3473D-EED5-46C4-9758-C6D88CC7FB3C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936BFC-8865-40F9-AC8E-4DB7A2F04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4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E3473D-EED5-46C4-9758-C6D88CC7FB3C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936BFC-8865-40F9-AC8E-4DB7A2F04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1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E3473D-EED5-46C4-9758-C6D88CC7FB3C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936BFC-8865-40F9-AC8E-4DB7A2F04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E3473D-EED5-46C4-9758-C6D88CC7FB3C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936BFC-8865-40F9-AC8E-4DB7A2F04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0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E3473D-EED5-46C4-9758-C6D88CC7FB3C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936BFC-8865-40F9-AC8E-4DB7A2F04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1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E3473D-EED5-46C4-9758-C6D88CC7FB3C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936BFC-8865-40F9-AC8E-4DB7A2F04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E3473D-EED5-46C4-9758-C6D88CC7FB3C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936BFC-8865-40F9-AC8E-4DB7A2F04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0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2758"/>
            <a:ext cx="8229600" cy="1143000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371600"/>
            <a:ext cx="8991600" cy="5334000"/>
          </a:xfrm>
          <a:prstGeom prst="rect">
            <a:avLst/>
          </a:prstGeom>
          <a:solidFill>
            <a:srgbClr val="381514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85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20000"/>
              <a:lumOff val="8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"/>
        <a:defRPr sz="32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3200" b="1" kern="1200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"/>
        <a:defRPr sz="32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"/>
        <a:defRPr sz="32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"/>
        <a:defRPr sz="32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United States History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Dr. King-Owen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Assimilation and Nativism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[6.04]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3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Settlement Houses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Americanization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Immigrants had to learn American ways– literacy, citizenship, housekeeping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Immigrants chose to keep their traditions </a:t>
            </a:r>
            <a:r>
              <a:rPr lang="en-US" i="1" dirty="0" smtClean="0">
                <a:solidFill>
                  <a:srgbClr val="FF0000"/>
                </a:solidFill>
              </a:rPr>
              <a:t>AND</a:t>
            </a:r>
            <a:r>
              <a:rPr lang="en-US" dirty="0" smtClean="0">
                <a:solidFill>
                  <a:srgbClr val="FF0000"/>
                </a:solidFill>
              </a:rPr>
              <a:t> learn to be American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Settlement Houses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Houses run by for the welfare of poor and immigrants – one run by Jane Addams in Chicago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Taught citizenship, reading, housekeeping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58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60" y="0"/>
            <a:ext cx="87515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13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" t="2792"/>
          <a:stretch/>
        </p:blipFill>
        <p:spPr bwMode="auto">
          <a:xfrm>
            <a:off x="136477" y="150125"/>
            <a:ext cx="8901651" cy="609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488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Immigrants and Indians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what ways were the experiences of Indians and Immigrants alike?  Were they both expected to give up their culture and become like Americans?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31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7504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65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Melting Pot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Immigrants to the United States, 1870-1920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About 20 million came to the US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Left because of religious persecution or lack of land and jobs in Europe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More immigrants from China, Japan, Russia, Mexico, and eastern Europe than before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Would they “melt” into American society and lose their identity?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10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2"/>
            <a:ext cx="5516398" cy="68537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16398" y="1600200"/>
            <a:ext cx="3627602" cy="3886200"/>
          </a:xfrm>
          <a:prstGeom prst="rect">
            <a:avLst/>
          </a:prstGeom>
          <a:solidFill>
            <a:srgbClr val="3815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Americans worried that immigrants would not become fully American.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20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" t="3944" r="5458" b="50516"/>
          <a:stretch/>
        </p:blipFill>
        <p:spPr>
          <a:xfrm>
            <a:off x="609600" y="11806"/>
            <a:ext cx="7467293" cy="34230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" t="47456" r="45195" b="4977"/>
          <a:stretch/>
        </p:blipFill>
        <p:spPr>
          <a:xfrm>
            <a:off x="603161" y="3134396"/>
            <a:ext cx="4142704" cy="35754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83" t="47456" r="5458" b="4977"/>
          <a:stretch/>
        </p:blipFill>
        <p:spPr>
          <a:xfrm>
            <a:off x="4603527" y="3134396"/>
            <a:ext cx="3476988" cy="357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79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Americans who believed in </a:t>
            </a:r>
            <a:r>
              <a:rPr lang="en-US" i="1" dirty="0" smtClean="0">
                <a:solidFill>
                  <a:srgbClr val="FF0000"/>
                </a:solidFill>
              </a:rPr>
              <a:t>protecting America</a:t>
            </a:r>
            <a:r>
              <a:rPr lang="en-US" dirty="0" smtClean="0">
                <a:solidFill>
                  <a:srgbClr val="FF0000"/>
                </a:solidFill>
              </a:rPr>
              <a:t> for native-born citizens believed in NATIVISM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They believed the BEST immigrants are Anglo-Saxon (English) in origin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They disliked Catholics and “anarchists”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They wanted </a:t>
            </a:r>
            <a:r>
              <a:rPr lang="en-US" i="1" dirty="0" smtClean="0">
                <a:solidFill>
                  <a:srgbClr val="FF0000"/>
                </a:solidFill>
              </a:rPr>
              <a:t>literacy</a:t>
            </a:r>
            <a:r>
              <a:rPr lang="en-US" dirty="0" smtClean="0">
                <a:solidFill>
                  <a:srgbClr val="FF0000"/>
                </a:solidFill>
              </a:rPr>
              <a:t> tests to keep out bad immigrants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45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5" y="21609"/>
            <a:ext cx="6265472" cy="6836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5"/>
          <a:stretch/>
        </p:blipFill>
        <p:spPr>
          <a:xfrm>
            <a:off x="3570363" y="4548"/>
            <a:ext cx="5573638" cy="6853451"/>
          </a:xfrm>
        </p:spPr>
      </p:pic>
    </p:spTree>
    <p:extLst>
      <p:ext uri="{BB962C8B-B14F-4D97-AF65-F5344CB8AC3E}">
        <p14:creationId xmlns:p14="http://schemas.microsoft.com/office/powerpoint/2010/main" val="314829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Restricting Asian Immigrants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1882, Chinese Exclusion Act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Banned Chinese immigrants (except students, teachers, merchants, officials) 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1906, Gentlemen’s Agreement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Japanese children were in segregated schools in San Francisco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Agreement – if schools were desegregated, the Japanese would limit migrants to America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99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29" y="533400"/>
            <a:ext cx="9199057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48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07" y="0"/>
            <a:ext cx="4800600" cy="68580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793" b="3914"/>
          <a:stretch/>
        </p:blipFill>
        <p:spPr>
          <a:xfrm>
            <a:off x="1600200" y="228600"/>
            <a:ext cx="7438593" cy="6513394"/>
          </a:xfrm>
          <a:prstGeom prst="rect">
            <a:avLst/>
          </a:prstGeom>
          <a:solidFill>
            <a:srgbClr val="381514"/>
          </a:solidFill>
        </p:spPr>
      </p:pic>
    </p:spTree>
    <p:extLst>
      <p:ext uri="{BB962C8B-B14F-4D97-AF65-F5344CB8AC3E}">
        <p14:creationId xmlns:p14="http://schemas.microsoft.com/office/powerpoint/2010/main" val="252205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251</Words>
  <Application>Microsoft Office PowerPoint</Application>
  <PresentationFormat>On-screen Show (4:3)</PresentationFormat>
  <Paragraphs>35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 Theme</vt:lpstr>
      <vt:lpstr>United States History</vt:lpstr>
      <vt:lpstr>The Melting Pot</vt:lpstr>
      <vt:lpstr>PowerPoint Presentation</vt:lpstr>
      <vt:lpstr>PowerPoint Presentation</vt:lpstr>
      <vt:lpstr>Nativism</vt:lpstr>
      <vt:lpstr>PowerPoint Presentation</vt:lpstr>
      <vt:lpstr>Restricting Asian Immigrants</vt:lpstr>
      <vt:lpstr>PowerPoint Presentation</vt:lpstr>
      <vt:lpstr>PowerPoint Presentation</vt:lpstr>
      <vt:lpstr>Settlement Houses</vt:lpstr>
      <vt:lpstr>PowerPoint Presentation</vt:lpstr>
      <vt:lpstr>PowerPoint Presentation</vt:lpstr>
      <vt:lpstr>Immigrants and Indians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Assimilation and Nativism</dc:title>
  <dc:creator>Scott</dc:creator>
  <cp:lastModifiedBy>Brycen Baugh</cp:lastModifiedBy>
  <cp:revision>14</cp:revision>
  <dcterms:created xsi:type="dcterms:W3CDTF">2011-09-05T20:08:59Z</dcterms:created>
  <dcterms:modified xsi:type="dcterms:W3CDTF">2014-11-10T13:46:53Z</dcterms:modified>
</cp:coreProperties>
</file>