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2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6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0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3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A5FCE-10E5-4AC1-B143-A1962B8C0617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2C85-1DA0-4F3A-9915-518E2F56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9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709"/>
            <a:ext cx="7772400" cy="1470025"/>
          </a:xfrm>
        </p:spPr>
        <p:txBody>
          <a:bodyPr/>
          <a:lstStyle/>
          <a:p>
            <a:r>
              <a:rPr lang="en-US" b="1" dirty="0" smtClean="0"/>
              <a:t>United States History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4478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 King-Owen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Urban Life in the 19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Century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3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now a Housing Inspector about to view some apartments.</a:t>
            </a:r>
          </a:p>
          <a:p>
            <a:endParaRPr lang="en-US" dirty="0" smtClean="0"/>
          </a:p>
          <a:p>
            <a:r>
              <a:rPr lang="en-US" dirty="0" smtClean="0"/>
              <a:t>As you view these apartments, write down PROBLEMS that you see.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9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" y="0"/>
            <a:ext cx="8843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1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32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9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97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689"/>
            <a:ext cx="4648200" cy="683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15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7" y="0"/>
            <a:ext cx="893914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07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the building owner.  Try and convince me that I need to fix the problems you have noticed.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63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United States History</vt:lpstr>
      <vt:lpstr>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Solving the Problems?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 King-Owen</cp:lastModifiedBy>
  <cp:revision>4</cp:revision>
  <dcterms:created xsi:type="dcterms:W3CDTF">2011-09-07T22:30:58Z</dcterms:created>
  <dcterms:modified xsi:type="dcterms:W3CDTF">2011-09-20T20:15:29Z</dcterms:modified>
</cp:coreProperties>
</file>