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5" r:id="rId3"/>
    <p:sldId id="279" r:id="rId4"/>
    <p:sldId id="281" r:id="rId5"/>
    <p:sldId id="283" r:id="rId6"/>
    <p:sldId id="286" r:id="rId7"/>
    <p:sldId id="287" r:id="rId8"/>
    <p:sldId id="288" r:id="rId9"/>
    <p:sldId id="289" r:id="rId10"/>
    <p:sldId id="291" r:id="rId11"/>
    <p:sldId id="267" r:id="rId12"/>
    <p:sldId id="266" r:id="rId13"/>
    <p:sldId id="268" r:id="rId14"/>
    <p:sldId id="270" r:id="rId15"/>
    <p:sldId id="278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103" d="100"/>
          <a:sy n="103" d="100"/>
        </p:scale>
        <p:origin x="2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F2C99A96-CCF0-4F76-BDC6-C0D86B35E3E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0414AE0E-42AA-4A99-9A31-267E3F4A14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F2C99A96-CCF0-4F76-BDC6-C0D86B35E3E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0414AE0E-42AA-4A99-9A31-267E3F4A1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F2C99A96-CCF0-4F76-BDC6-C0D86B35E3E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0414AE0E-42AA-4A99-9A31-267E3F4A1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F2C99A96-CCF0-4F76-BDC6-C0D86B35E3E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0414AE0E-42AA-4A99-9A31-267E3F4A1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F2C99A96-CCF0-4F76-BDC6-C0D86B35E3E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0414AE0E-42AA-4A99-9A31-267E3F4A14B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F2C99A96-CCF0-4F76-BDC6-C0D86B35E3E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0414AE0E-42AA-4A99-9A31-267E3F4A1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F2C99A96-CCF0-4F76-BDC6-C0D86B35E3E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0414AE0E-42AA-4A99-9A31-267E3F4A1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F2C99A96-CCF0-4F76-BDC6-C0D86B35E3E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0414AE0E-42AA-4A99-9A31-267E3F4A1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F2C99A96-CCF0-4F76-BDC6-C0D86B35E3E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0414AE0E-42AA-4A99-9A31-267E3F4A1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F2C99A96-CCF0-4F76-BDC6-C0D86B35E3E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0414AE0E-42AA-4A99-9A31-267E3F4A14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fld id="{F2C99A96-CCF0-4F76-BDC6-C0D86B35E3E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</p:spPr>
        <p:txBody>
          <a:bodyPr/>
          <a:lstStyle/>
          <a:p>
            <a:fld id="{0414AE0E-42AA-4A99-9A31-267E3F4A14B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81615"/>
            <a:ext cx="8915400" cy="522398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 fmla="#ppt_x+(cos(-2*pi*(1-$))*-#ppt_x-sin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+(sin(-2*pi*(1-$))*-#ppt_x+cos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 fmla="#ppt_x+(cos(-2*pi*(1-$))*-#ppt_x-sin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+(sin(-2*pi*(1-$))*-#ppt_x+cos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 fmla="#ppt_x+(cos(-2*pi*(1-$))*-#ppt_x-sin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+(sin(-2*pi*(1-$))*-#ppt_x+cos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 fmla="#ppt_x+(cos(-2*pi*(1-$))*-#ppt_x-sin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+(sin(-2*pi*(1-$))*-#ppt_x+cos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 fmla="#ppt_x+(cos(-2*pi*(1-$))*-#ppt_x-sin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+(sin(-2*pi*(1-$))*-#ppt_x+cos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ebdings" pitchFamily="18" charset="2"/>
        <a:buChar char=""/>
        <a:defRPr kumimoji="0" sz="32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ebdings" pitchFamily="18" charset="2"/>
        <a:buChar char=""/>
        <a:defRPr kumimoji="0" sz="3200" b="1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Webdings" pitchFamily="18" charset="2"/>
        <a:buChar char=""/>
        <a:defRPr kumimoji="0" sz="32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Webdings" pitchFamily="18" charset="2"/>
        <a:buChar char=""/>
        <a:defRPr kumimoji="0" sz="32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ebdings" pitchFamily="18" charset="2"/>
        <a:buChar char=""/>
        <a:defRPr kumimoji="0" lang="en-US" sz="3200" b="1" kern="1200" smtClean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Normalcy</a:t>
            </a:r>
          </a:p>
          <a:p>
            <a:r>
              <a:rPr lang="en-US" sz="3200" dirty="0" smtClean="0"/>
              <a:t>Dr. King-Owen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92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47548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50" y="-4187"/>
            <a:ext cx="567884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0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1157" cy="5562600"/>
          </a:xfrm>
        </p:spPr>
      </p:pic>
    </p:spTree>
    <p:extLst>
      <p:ext uri="{BB962C8B-B14F-4D97-AF65-F5344CB8AC3E}">
        <p14:creationId xmlns:p14="http://schemas.microsoft.com/office/powerpoint/2010/main" val="1320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Scandalous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Return to “Normalcy”=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Laissez-faire government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Lower taxes on businesses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 enforce Progressive anti-monopoly laws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Scandals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Charles R. Forbes, 1923 – stole $200 million from Veterans’ Bureau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Teapot Dome -- 1924, Albert B. Fall leased government oil to private industry in return for kickbacks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8594"/>
            <a:ext cx="7620000" cy="68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Tax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Andrew Mellon, Secretary of the Treasury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1924 </a:t>
            </a:r>
            <a:r>
              <a:rPr lang="en-US" u="sng" dirty="0" smtClean="0">
                <a:solidFill>
                  <a:srgbClr val="FF0000"/>
                </a:solidFill>
              </a:rPr>
              <a:t>Mellon Plan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Cut taxes on wealthy from 77% to 24%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Supply-Side Economics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If wealthy have extra money, they will spend and invest it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Low taxes on the rich led to unstable economic growth in the U.S.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U.S. raised tariffs rates to keep out foreign goods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By the Hawley-Smoot Tariff (1930), tariff rates were raised to 59%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Protected American business BUT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Increased world-wide economic recession by decreasing global trade</a:t>
            </a:r>
          </a:p>
        </p:txBody>
      </p:sp>
    </p:spTree>
    <p:extLst>
      <p:ext uri="{BB962C8B-B14F-4D97-AF65-F5344CB8AC3E}">
        <p14:creationId xmlns:p14="http://schemas.microsoft.com/office/powerpoint/2010/main" val="12931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“The Business of Government is Business” ~ President Coolidge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60" y="1473654"/>
            <a:ext cx="41814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r="16844"/>
          <a:stretch/>
        </p:blipFill>
        <p:spPr bwMode="auto">
          <a:xfrm>
            <a:off x="4235066" y="1473654"/>
            <a:ext cx="4756533" cy="518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ddtoBexleyatBHS\Unit4USHistory\ImagesforUnit4\TASv3_200107I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8" y="838200"/>
            <a:ext cx="916581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Fears of Foreigners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1920 Sacco and Vanzetti Case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Two Italian immigrants accused of murder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Case increased anti-foreign feelings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Executed in 1927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1921 Emergency Quota Act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Set limits on how many immigrants could enter the U.S.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Immigration dropped 62% from 1920 to 1922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Quotas favored “Anglo-Saxons”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:\HistoryImages\APUShistory\twentiesanddepression\SaccoVanzetti1927Int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2" y="0"/>
            <a:ext cx="8256277" cy="683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4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692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2735"/>
          <a:stretch/>
        </p:blipFill>
        <p:spPr bwMode="auto">
          <a:xfrm>
            <a:off x="4267200" y="0"/>
            <a:ext cx="4853354" cy="682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Scare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1919-1920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Russian Revolution led to fear of communists and anarchists destroying America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1919 – 36 bombs mailed by anarchists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1920 – U.S. Attorney General A. Mitchell Palmer raided “anarchists” after his house was bombed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Palmer arrested 5,000 people but only found 3 pistols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2"/>
          <a:stretch/>
        </p:blipFill>
        <p:spPr bwMode="auto">
          <a:xfrm>
            <a:off x="1828800" y="-46743"/>
            <a:ext cx="5486401" cy="69047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0115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" y="31955"/>
            <a:ext cx="5176684" cy="685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9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280</TotalTime>
  <Words>258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Corbel</vt:lpstr>
      <vt:lpstr>Webdings</vt:lpstr>
      <vt:lpstr>Wingdings 2</vt:lpstr>
      <vt:lpstr>Module</vt:lpstr>
      <vt:lpstr>United States History</vt:lpstr>
      <vt:lpstr>PowerPoint Presentation</vt:lpstr>
      <vt:lpstr>Fears of Foreigners</vt:lpstr>
      <vt:lpstr>PowerPoint Presentation</vt:lpstr>
      <vt:lpstr>PowerPoint Presentation</vt:lpstr>
      <vt:lpstr>Red Scare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Scandalous President</vt:lpstr>
      <vt:lpstr>PowerPoint Presentation</vt:lpstr>
      <vt:lpstr>Federal Tax Policy</vt:lpstr>
      <vt:lpstr>Tariff Policy</vt:lpstr>
      <vt:lpstr>“The Business of Government is Business” ~ President Coolidge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Brycen Baugh</cp:lastModifiedBy>
  <cp:revision>24</cp:revision>
  <dcterms:created xsi:type="dcterms:W3CDTF">2011-10-29T20:33:46Z</dcterms:created>
  <dcterms:modified xsi:type="dcterms:W3CDTF">2015-01-16T14:33:44Z</dcterms:modified>
</cp:coreProperties>
</file>