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FA8A4A-5D4E-46D6-91A9-9D6304E4F92C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047FFD-8ADF-4222-994C-A1E0B870C17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4CFA8A4A-5D4E-46D6-91A9-9D6304E4F92C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/>
          <a:p>
            <a:fld id="{4C047FFD-8ADF-4222-994C-A1E0B870C1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fld id="{4CFA8A4A-5D4E-46D6-91A9-9D6304E4F92C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  <a:prstGeom prst="rect">
            <a:avLst/>
          </a:prstGeom>
        </p:spPr>
        <p:txBody>
          <a:bodyPr/>
          <a:lstStyle/>
          <a:p>
            <a:fld id="{4C047FFD-8ADF-4222-994C-A1E0B870C17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152" y="0"/>
            <a:ext cx="8689848" cy="762000"/>
          </a:xfrm>
        </p:spPr>
        <p:txBody>
          <a:bodyPr/>
          <a:lstStyle>
            <a:lvl1pPr>
              <a:defRPr b="1" i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>
            <a:lvl1pPr>
              <a:defRPr sz="3200" b="1"/>
            </a:lvl1pPr>
            <a:lvl2pPr>
              <a:defRPr sz="3200" b="1">
                <a:solidFill>
                  <a:schemeClr val="accent4">
                    <a:lumMod val="75000"/>
                  </a:schemeClr>
                </a:solidFill>
              </a:defRPr>
            </a:lvl2pPr>
            <a:lvl3pPr>
              <a:defRPr sz="3200" b="1"/>
            </a:lvl3pPr>
            <a:lvl4pPr>
              <a:defRPr sz="3200" b="1"/>
            </a:lvl4pPr>
            <a:lvl5pPr>
              <a:defRPr sz="3200" b="1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4CFA8A4A-5D4E-46D6-91A9-9D6304E4F92C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C047FFD-8ADF-4222-994C-A1E0B870C17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4CFA8A4A-5D4E-46D6-91A9-9D6304E4F92C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rtlCol="0"/>
          <a:lstStyle/>
          <a:p>
            <a:fld id="{4C047FFD-8ADF-4222-994C-A1E0B870C17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4CFA8A4A-5D4E-46D6-91A9-9D6304E4F92C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rtlCol="0"/>
          <a:lstStyle/>
          <a:p>
            <a:fld id="{4C047FFD-8ADF-4222-994C-A1E0B870C17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4CFA8A4A-5D4E-46D6-91A9-9D6304E4F92C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047FFD-8ADF-4222-994C-A1E0B870C1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4CFA8A4A-5D4E-46D6-91A9-9D6304E4F92C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047FFD-8ADF-4222-994C-A1E0B870C1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4CFA8A4A-5D4E-46D6-91A9-9D6304E4F92C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047FFD-8ADF-4222-994C-A1E0B870C17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4CFA8A4A-5D4E-46D6-91A9-9D6304E4F92C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</a:lstStyle>
          <a:p>
            <a:fld id="{4C047FFD-8ADF-4222-994C-A1E0B870C17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76200"/>
            <a:ext cx="8153400" cy="685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7373" y="990599"/>
            <a:ext cx="9116961" cy="586740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12290" y="761999"/>
            <a:ext cx="9124335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Wartime Diplomacy * Dr. King-Owen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8" t="3336" r="2021" b="1972"/>
          <a:stretch/>
        </p:blipFill>
        <p:spPr bwMode="auto">
          <a:xfrm>
            <a:off x="1676400" y="5403"/>
            <a:ext cx="7457091" cy="5930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09" y="0"/>
            <a:ext cx="9122981" cy="1600200"/>
          </a:xfrm>
          <a:solidFill>
            <a:schemeClr val="tx1">
              <a:alpha val="84000"/>
            </a:schemeClr>
          </a:solidFill>
        </p:spPr>
        <p:txBody>
          <a:bodyPr anchor="ctr">
            <a:normAutofit/>
          </a:bodyPr>
          <a:lstStyle/>
          <a:p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United States History</a:t>
            </a:r>
            <a:endParaRPr lang="en-US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6096000"/>
            <a:ext cx="15240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/>
              <a:t>[</a:t>
            </a:r>
            <a:r>
              <a:rPr lang="en-US" sz="2800" b="1" dirty="0" smtClean="0"/>
              <a:t>10.02]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25800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+ Britain + Soviets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First war priority was to beat Hitler (1941)</a:t>
            </a:r>
          </a:p>
          <a:p>
            <a:r>
              <a:rPr lang="en-US" dirty="0" smtClean="0"/>
              <a:t>“Big Three” met to discuss war goals:</a:t>
            </a:r>
          </a:p>
          <a:p>
            <a:pPr lvl="1"/>
            <a:r>
              <a:rPr lang="en-US" dirty="0" smtClean="0"/>
              <a:t>Prime Minister Winston Churchill (BRIT)</a:t>
            </a:r>
          </a:p>
          <a:p>
            <a:pPr lvl="1"/>
            <a:r>
              <a:rPr lang="en-US" dirty="0" smtClean="0"/>
              <a:t>President Franklin D. Roosevelt (U.S.)</a:t>
            </a:r>
          </a:p>
          <a:p>
            <a:pPr lvl="1"/>
            <a:r>
              <a:rPr lang="en-US" dirty="0" smtClean="0"/>
              <a:t>Chairman Joseph Stalin (SOVIET)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53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Joseph Stalin?  Really?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6" y="762000"/>
            <a:ext cx="4632434" cy="610323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2834"/>
          <a:stretch/>
        </p:blipFill>
        <p:spPr>
          <a:xfrm>
            <a:off x="4648199" y="762000"/>
            <a:ext cx="4495801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04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Yalta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990600"/>
            <a:ext cx="4343400" cy="5867400"/>
          </a:xfrm>
        </p:spPr>
        <p:txBody>
          <a:bodyPr/>
          <a:lstStyle/>
          <a:p>
            <a:r>
              <a:rPr lang="en-US" dirty="0" smtClean="0"/>
              <a:t>Yalta</a:t>
            </a:r>
            <a:r>
              <a:rPr lang="en-US" dirty="0" smtClean="0"/>
              <a:t>, 1944</a:t>
            </a:r>
          </a:p>
          <a:p>
            <a:pPr lvl="1"/>
            <a:r>
              <a:rPr lang="en-US" dirty="0" smtClean="0"/>
              <a:t>Soviets would have a sphere of influence in Europe</a:t>
            </a:r>
          </a:p>
          <a:p>
            <a:pPr lvl="1"/>
            <a:r>
              <a:rPr lang="en-US" dirty="0" smtClean="0"/>
              <a:t>Germany and </a:t>
            </a:r>
            <a:r>
              <a:rPr lang="en-US" dirty="0" smtClean="0"/>
              <a:t>Berlin—would be divided </a:t>
            </a:r>
            <a:r>
              <a:rPr lang="en-US" dirty="0" smtClean="0"/>
              <a:t>into 4 </a:t>
            </a:r>
            <a:r>
              <a:rPr lang="en-US" dirty="0" smtClean="0"/>
              <a:t>zones</a:t>
            </a:r>
            <a:endParaRPr lang="en-US" dirty="0" smtClean="0"/>
          </a:p>
        </p:txBody>
      </p:sp>
      <p:pic>
        <p:nvPicPr>
          <p:cNvPr id="1026" name="Picture 2" descr="http://www.awesomestories.com/images/user/ff68b332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600" y="1066800"/>
            <a:ext cx="4972431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657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Post-War Planning, 1945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United Nations, 1945</a:t>
            </a:r>
          </a:p>
          <a:p>
            <a:pPr lvl="1"/>
            <a:r>
              <a:rPr lang="en-US" dirty="0" smtClean="0"/>
              <a:t>Replaced League of Nations</a:t>
            </a:r>
          </a:p>
          <a:p>
            <a:pPr lvl="1"/>
            <a:r>
              <a:rPr lang="en-US" dirty="0" smtClean="0"/>
              <a:t>Job:  collective security (peace in the world</a:t>
            </a:r>
            <a:r>
              <a:rPr lang="en-US" dirty="0" smtClean="0"/>
              <a:t>)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Potsdam, 1945</a:t>
            </a:r>
          </a:p>
          <a:p>
            <a:pPr lvl="1"/>
            <a:r>
              <a:rPr lang="en-US" dirty="0" smtClean="0"/>
              <a:t>Unconditional surrender of Japan demanded</a:t>
            </a:r>
          </a:p>
          <a:p>
            <a:pPr lvl="1"/>
            <a:r>
              <a:rPr lang="en-US" dirty="0" smtClean="0"/>
              <a:t>President Truman said that the U.S. had a new weapon </a:t>
            </a:r>
          </a:p>
          <a:p>
            <a:pPr lvl="2"/>
            <a:r>
              <a:rPr lang="en-US" dirty="0" smtClean="0"/>
              <a:t>News of atomic bomb made Soviets </a:t>
            </a:r>
            <a:r>
              <a:rPr lang="en-US" dirty="0" smtClean="0"/>
              <a:t>fearful of U.S.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53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224</TotalTime>
  <Words>137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United States History</vt:lpstr>
      <vt:lpstr>U.S. + Britain + Soviets</vt:lpstr>
      <vt:lpstr>Joseph Stalin?  Really?</vt:lpstr>
      <vt:lpstr>Yalta</vt:lpstr>
      <vt:lpstr>Post-War Planning, 1945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States History</dc:title>
  <dc:creator>Scott King-Owen</dc:creator>
  <cp:lastModifiedBy>Scott</cp:lastModifiedBy>
  <cp:revision>14</cp:revision>
  <dcterms:created xsi:type="dcterms:W3CDTF">2012-01-23T13:10:19Z</dcterms:created>
  <dcterms:modified xsi:type="dcterms:W3CDTF">2013-02-10T14:10:31Z</dcterms:modified>
</cp:coreProperties>
</file>