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3" r:id="rId7"/>
    <p:sldId id="259" r:id="rId8"/>
    <p:sldId id="262" r:id="rId9"/>
    <p:sldId id="260" r:id="rId10"/>
    <p:sldId id="261" r:id="rId11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DDC88-0D8D-4087-B388-CAA2C7654B18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662D-1F6A-4DDD-8BC0-4E6D4A9AAE1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678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C17FD-8E9F-4A64-81E4-079F6EB56233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693D-B062-4EF7-9EE3-991F239F6E4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419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FB020-60F0-4DD3-8266-9B72BAB31E76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F16B-9D60-46BE-8B4E-5ECDA3D97B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36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4688-58CA-4B3F-A5D3-A06594FC40DD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A7499-97D0-4A92-BC05-46254AF144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032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93CA-A7FF-47D9-ADF7-80136B747BC6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30A50-CFF9-45F2-9F3B-9FD5DA8A60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419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DC6B-2679-46AC-ACDE-B434DCE1BA54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55C2-8AFB-4B17-856A-CF40528FFC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633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DFEB3-2695-4BFE-938F-E480E7DCB789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58D72-EE3E-4FE3-A954-CAF7DAB1ED2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251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836C2-BC6C-40C6-A43C-FD3E3D955889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DBD3-DE9F-49F9-9FF7-ECF0FC9DD3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466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6E9FB-433C-4564-96C5-210120A896A6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F1C5-F6C8-49EB-91EC-CCBE7B626E8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039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BA8DF-6489-4392-A6F2-B86030CC7E8F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C1C6-12AE-43BD-B11D-1463BF00423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338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3CF1-1F0C-4D9F-B708-8CB9183C5BE6}" type="datetimeFigureOut">
              <a:rPr lang="fr-FR"/>
              <a:pPr>
                <a:defRPr/>
              </a:pPr>
              <a:t>06/04/2013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0C91F-CB4D-41A4-8CE8-C8EF5EA0B90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381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86968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2400" y="1066800"/>
            <a:ext cx="8839200" cy="5638800"/>
          </a:xfrm>
          <a:prstGeom prst="rect">
            <a:avLst/>
          </a:prstGeom>
          <a:solidFill>
            <a:schemeClr val="accent4">
              <a:lumMod val="50000"/>
              <a:alpha val="9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" dur="75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" dur="75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75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0" dur="75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2" dur="75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autoUpdateAnimBg="0">
        <p:tmplLst>
          <p:tmpl>
            <p:tnLst>
              <p:par>
                <p:cTn presetID="32" presetClass="emph" presetSubtype="0" fill="hold" nodeType="click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1027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1027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1027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27" grpId="1" uiExpand="1" build="p">
        <p:tmplLst>
          <p:tmpl lvl="1">
            <p:tnLst>
              <p:par>
                <p:cTn presetID="3" presetClass="emph" presetSubtype="2" fill="hold" nodeType="withEffect">
                  <p:stCondLst>
                    <p:cond delay="0"/>
                  </p:stCondLst>
                  <p:iterate type="wd">
                    <p:tmPct val="6000"/>
                  </p:iterate>
                  <p:childTnLst>
                    <p:animClr clrSpc="rgb" dir="cw">
                      <p:cBhvr override="childStyle">
                        <p:cTn dur="750" fill="hold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o>
                        <a:srgbClr val="FFCCCC"/>
                      </p:to>
                    </p:animClr>
                  </p:childTnLst>
                </p:cTn>
              </p:par>
            </p:tnLst>
          </p:tmpl>
          <p:tmpl lvl="2">
            <p:tnLst>
              <p:par>
                <p:cTn presetID="3" presetClass="emph" presetSubtype="2" fill="hold" nodeType="withEffect">
                  <p:stCondLst>
                    <p:cond delay="0"/>
                  </p:stCondLst>
                  <p:iterate type="wd">
                    <p:tmPct val="6000"/>
                  </p:iterate>
                  <p:childTnLst>
                    <p:animClr clrSpc="rgb" dir="cw">
                      <p:cBhvr override="childStyle">
                        <p:cTn dur="750" fill="hold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bg1"/>
                      </p:to>
                    </p:animClr>
                  </p:childTnLst>
                </p:cTn>
              </p:par>
            </p:tnLst>
          </p:tmpl>
          <p:tmpl lvl="3">
            <p:tnLst>
              <p:par>
                <p:cTn presetID="3" presetClass="emph" presetSubtype="2" fill="hold" nodeType="withEffect">
                  <p:stCondLst>
                    <p:cond delay="0"/>
                  </p:stCondLst>
                  <p:iterate type="wd">
                    <p:tmPct val="6000"/>
                  </p:iterate>
                  <p:childTnLst>
                    <p:animClr clrSpc="rgb" dir="cw">
                      <p:cBhvr override="childStyle">
                        <p:cTn dur="750" fill="hold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bg1"/>
                      </p:to>
                    </p:animClr>
                  </p:childTnLst>
                </p:cTn>
              </p:par>
            </p:tnLst>
          </p:tmpl>
          <p:tmpl lvl="4">
            <p:tnLst>
              <p:par>
                <p:cTn presetID="3" presetClass="emph" presetSubtype="2" fill="hold" nodeType="withEffect">
                  <p:stCondLst>
                    <p:cond delay="0"/>
                  </p:stCondLst>
                  <p:iterate type="wd">
                    <p:tmPct val="6000"/>
                  </p:iterate>
                  <p:childTnLst>
                    <p:animClr clrSpc="rgb" dir="cw">
                      <p:cBhvr override="childStyle">
                        <p:cTn dur="750" fill="hold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bg1"/>
                      </p:to>
                    </p:animClr>
                  </p:childTnLst>
                </p:cTn>
              </p:par>
            </p:tnLst>
          </p:tmpl>
          <p:tmpl lvl="5">
            <p:tnLst>
              <p:par>
                <p:cTn presetID="3" presetClass="emph" presetSubtype="2" fill="hold" nodeType="withEffect">
                  <p:stCondLst>
                    <p:cond delay="0"/>
                  </p:stCondLst>
                  <p:iterate type="wd">
                    <p:tmPct val="6000"/>
                  </p:iterate>
                  <p:childTnLst>
                    <p:animClr clrSpc="rgb" dir="cw">
                      <p:cBhvr override="childStyle">
                        <p:cTn dur="750" fill="hold"/>
                        <p:tgtEl>
                          <p:spTgt spid="1027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bg1"/>
                      </p:to>
                    </p:animClr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accent2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accent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b="1" kern="1200">
          <a:solidFill>
            <a:schemeClr val="accent5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accent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b="1" kern="1200">
          <a:solidFill>
            <a:schemeClr val="accent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3200" b="1" kern="1200">
          <a:solidFill>
            <a:schemeClr val="accent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American-Dad-Oliver-North-song%20%20%20%20%20%20-%20YouTube%20%20%20%5bfreecorder.com%5d.flv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../../Unit9Conservatives/RonaldReganPoliticalCartoonsForeignPolicy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938463"/>
          </a:xfrm>
        </p:spPr>
        <p:txBody>
          <a:bodyPr/>
          <a:lstStyle/>
          <a:p>
            <a:r>
              <a:rPr lang="fr-CA" sz="8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United States </a:t>
            </a:r>
            <a:r>
              <a:rPr lang="fr-CA" sz="8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History</a:t>
            </a:r>
            <a:endParaRPr lang="fr-CA" sz="8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4029075"/>
            <a:ext cx="6400800" cy="1838325"/>
          </a:xfrm>
        </p:spPr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Communists</a:t>
            </a:r>
            <a:r>
              <a:rPr lang="fr-CA" dirty="0">
                <a:solidFill>
                  <a:schemeClr val="bg1"/>
                </a:solidFill>
              </a:rPr>
              <a:t> </a:t>
            </a:r>
            <a:r>
              <a:rPr lang="fr-CA" dirty="0" smtClean="0">
                <a:solidFill>
                  <a:schemeClr val="bg1"/>
                </a:solidFill>
              </a:rPr>
              <a:t>VS </a:t>
            </a:r>
            <a:r>
              <a:rPr lang="fr-CA" dirty="0" err="1" smtClean="0">
                <a:solidFill>
                  <a:schemeClr val="bg1"/>
                </a:solidFill>
              </a:rPr>
              <a:t>Freedom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Fighters</a:t>
            </a:r>
            <a:endParaRPr lang="fr-CA" dirty="0" smtClean="0">
              <a:solidFill>
                <a:schemeClr val="bg1"/>
              </a:solidFill>
            </a:endParaRPr>
          </a:p>
          <a:p>
            <a:r>
              <a:rPr lang="fr-CA" dirty="0" smtClean="0">
                <a:solidFill>
                  <a:schemeClr val="bg1"/>
                </a:solidFill>
              </a:rPr>
              <a:t>Dr. </a:t>
            </a:r>
            <a:r>
              <a:rPr lang="fr-CA" dirty="0" smtClean="0">
                <a:solidFill>
                  <a:schemeClr val="bg1"/>
                </a:solidFill>
              </a:rPr>
              <a:t>King-Owen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[13.04]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zakgriffiths.edublogs.org/files/2010/11/IranContraTimeCover-o33sux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31"/>
            <a:ext cx="5181600" cy="681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ts4.mm.bing.net/images/thumbnail.aspx?q=4884005417845215&amp;id=0cfe8b2548b383d3be6c0c301475fbc9&amp;url=http%3a%2f%2fwww.authentichistory.com%2f1974-1992%2f3-reagan%2f5-irancontra%2fPoster_Go_Ollie-Lt_Col_Oliver_North_All_American.jpg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"/>
            <a:ext cx="4011904" cy="6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00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Monroe + Truman Doctrines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Monroe Doctrine, President Reagan used the “big stick” to stop communists in Latin America</a:t>
            </a:r>
          </a:p>
          <a:p>
            <a:pPr lvl="1"/>
            <a:r>
              <a:rPr lang="en-US" dirty="0" smtClean="0"/>
              <a:t>Reagan called pro-U.S. allies in these countries “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Freedom Fighters</a:t>
            </a:r>
            <a:r>
              <a:rPr lang="en-US" dirty="0" smtClean="0"/>
              <a:t>,” even when they were anything but democratic</a:t>
            </a:r>
          </a:p>
          <a:p>
            <a:pPr lvl="1"/>
            <a:r>
              <a:rPr lang="en-US" dirty="0" smtClean="0"/>
              <a:t>October 1983 – U.S. invaded Grenada to stop a pro-Soviet government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2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resortvacationstogo.com/images/maps/rstar/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5"/>
            <a:ext cx="9144000" cy="683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60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psywarrior.com/GrenadaComic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419600" cy="686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 descr="http://www.boingboing.net/images/grenadacomix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738" y="4419600"/>
            <a:ext cx="468922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939" y="314325"/>
            <a:ext cx="43148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04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Nicaragua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Sandinistas – pro-communist leaders</a:t>
            </a:r>
          </a:p>
          <a:p>
            <a:r>
              <a:rPr lang="en-US" dirty="0" smtClean="0"/>
              <a:t>Contras – U.S. trained “freedom fighters” against communism</a:t>
            </a:r>
          </a:p>
          <a:p>
            <a:endParaRPr lang="en-US" dirty="0"/>
          </a:p>
          <a:p>
            <a:r>
              <a:rPr lang="en-US" dirty="0" smtClean="0"/>
              <a:t>U.S.-backed forces in Nicaragua were guilty of:</a:t>
            </a:r>
          </a:p>
          <a:p>
            <a:pPr lvl="1"/>
            <a:r>
              <a:rPr lang="en-US" dirty="0" smtClean="0"/>
              <a:t>Raping American nuns</a:t>
            </a:r>
          </a:p>
          <a:p>
            <a:pPr lvl="1"/>
            <a:r>
              <a:rPr lang="en-US" dirty="0" smtClean="0"/>
              <a:t>Selling cocaine</a:t>
            </a:r>
          </a:p>
          <a:p>
            <a:pPr lvl="1"/>
            <a:r>
              <a:rPr lang="en-US" dirty="0" smtClean="0"/>
              <a:t>Killing journalists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8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ont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8" y="-15766"/>
            <a:ext cx="8129752" cy="683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10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Iran-Contra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1984 – Congress forbid President Reagan from giving money to Contras (Boland Amendment)</a:t>
            </a:r>
          </a:p>
          <a:p>
            <a:r>
              <a:rPr lang="en-US" dirty="0" smtClean="0"/>
              <a:t>1986 – Illegal Activities in the White House</a:t>
            </a:r>
          </a:p>
          <a:p>
            <a:pPr lvl="1"/>
            <a:r>
              <a:rPr lang="en-US" dirty="0" smtClean="0"/>
              <a:t>Reagan’s officials sold weapons to Iran to get some American hostages released</a:t>
            </a:r>
          </a:p>
          <a:p>
            <a:pPr lvl="1"/>
            <a:r>
              <a:rPr lang="en-US" dirty="0" smtClean="0"/>
              <a:t>$$$ from Iranian arms sales was sent to Contras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a2.idata.over-blog.com/312x411/2/02/16/41/Histoire/Irangate/Irangate---Time-du-17-novembre-19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178"/>
            <a:ext cx="5124932" cy="677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http://www.gwu.edu/~nsarchiv/NSAEBB/NSAEBB40/contr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932" y="685800"/>
            <a:ext cx="405334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53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Ollie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investigated Reagan</a:t>
            </a:r>
          </a:p>
          <a:p>
            <a:pPr lvl="1"/>
            <a:r>
              <a:rPr lang="en-US" dirty="0" smtClean="0"/>
              <a:t>Lt. Col. Oliver North headed Iran-Contra deals</a:t>
            </a:r>
          </a:p>
          <a:p>
            <a:pPr lvl="2"/>
            <a:r>
              <a:rPr lang="en-US" dirty="0" smtClean="0"/>
              <a:t>Destroyed documents</a:t>
            </a:r>
          </a:p>
          <a:p>
            <a:pPr lvl="2"/>
            <a:r>
              <a:rPr lang="en-US" dirty="0" smtClean="0"/>
              <a:t>Lied to Congress </a:t>
            </a:r>
          </a:p>
          <a:p>
            <a:pPr lvl="1"/>
            <a:r>
              <a:rPr lang="en-US" dirty="0" smtClean="0"/>
              <a:t>At least 11 officials were guilty of violating laws</a:t>
            </a:r>
          </a:p>
          <a:p>
            <a:pPr lvl="1"/>
            <a:r>
              <a:rPr lang="en-US" dirty="0" smtClean="0"/>
              <a:t>Reagan claimed he could not remember anything about the affair [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INCOMPETENT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President G. W. Bush pardoned 6 of the guilty in 1992</a:t>
            </a:r>
          </a:p>
        </p:txBody>
      </p:sp>
    </p:spTree>
    <p:extLst>
      <p:ext uri="{BB962C8B-B14F-4D97-AF65-F5344CB8AC3E}">
        <p14:creationId xmlns:p14="http://schemas.microsoft.com/office/powerpoint/2010/main" val="116342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8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138</Template>
  <TotalTime>78</TotalTime>
  <Words>200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138</vt:lpstr>
      <vt:lpstr>United States History</vt:lpstr>
      <vt:lpstr>Monroe + Truman Doctrines</vt:lpstr>
      <vt:lpstr>PowerPoint Presentation</vt:lpstr>
      <vt:lpstr>PowerPoint Presentation</vt:lpstr>
      <vt:lpstr>Nicaragua</vt:lpstr>
      <vt:lpstr>PowerPoint Presentation</vt:lpstr>
      <vt:lpstr>Iran-Contra Affair</vt:lpstr>
      <vt:lpstr>PowerPoint Presentation</vt:lpstr>
      <vt:lpstr>Ollie North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History</dc:title>
  <dc:creator>Scott</dc:creator>
  <cp:lastModifiedBy>Scott</cp:lastModifiedBy>
  <cp:revision>11</cp:revision>
  <dcterms:created xsi:type="dcterms:W3CDTF">2012-04-29T15:14:05Z</dcterms:created>
  <dcterms:modified xsi:type="dcterms:W3CDTF">2013-04-06T14:20:22Z</dcterms:modified>
</cp:coreProperties>
</file>