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61" r:id="rId6"/>
    <p:sldId id="259" r:id="rId7"/>
    <p:sldId id="264" r:id="rId8"/>
    <p:sldId id="263" r:id="rId9"/>
    <p:sldId id="260" r:id="rId10"/>
    <p:sldId id="265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F67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0CCB72F4-2237-47B7-BBE8-DC476C53C276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30F9ED96-6ABD-415B-A69C-1FEFA03BD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0CCB72F4-2237-47B7-BBE8-DC476C53C276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30F9ED96-6ABD-415B-A69C-1FEFA03BD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0CCB72F4-2237-47B7-BBE8-DC476C53C276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30F9ED96-6ABD-415B-A69C-1FEFA03BD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4917"/>
            <a:ext cx="9144000" cy="575724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0" y="649078"/>
            <a:ext cx="9146380" cy="22583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-2383" y="649078"/>
            <a:ext cx="3574257" cy="225839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0CCB72F4-2237-47B7-BBE8-DC476C53C276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30F9ED96-6ABD-415B-A69C-1FEFA03BD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0CCB72F4-2237-47B7-BBE8-DC476C53C276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30F9ED96-6ABD-415B-A69C-1FEFA03BD8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0CCB72F4-2237-47B7-BBE8-DC476C53C276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30F9ED96-6ABD-415B-A69C-1FEFA03BD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0CCB72F4-2237-47B7-BBE8-DC476C53C276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30F9ED96-6ABD-415B-A69C-1FEFA03BD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0CCB72F4-2237-47B7-BBE8-DC476C53C276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30F9ED96-6ABD-415B-A69C-1FEFA03BD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0CCB72F4-2237-47B7-BBE8-DC476C53C276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F9ED96-6ABD-415B-A69C-1FEFA03BD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0CCB72F4-2237-47B7-BBE8-DC476C53C276}" type="datetimeFigureOut">
              <a:rPr lang="en-US" smtClean="0"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/>
          <a:p>
            <a:fld id="{30F9ED96-6ABD-415B-A69C-1FEFA03BD8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6632161"/>
            <a:ext cx="3574257" cy="22584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-2380" y="6632161"/>
            <a:ext cx="9146380" cy="22583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90599"/>
            <a:ext cx="9144000" cy="5641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2800" b="1" i="1" kern="1200" cap="all" baseline="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800" b="1" kern="1200">
          <a:solidFill>
            <a:srgbClr val="580000"/>
          </a:solidFill>
          <a:effectLst/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Americans helped to overthrow the government of Iran in 1953.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Islamic fundamentalists share many ideas in common with Christian fundamentalists:  literalism, strict interpretation, and traditional views of family.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term jihad refers exclusively to violence against non-Muslims.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P.L.O. has worked to get a Palestinian home state created.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Muslim extremists have used religion to complement their goals for political power.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875549" y="3581400"/>
            <a:ext cx="1143000" cy="9906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F</a:t>
            </a:r>
            <a:endParaRPr lang="en-US" sz="5400" b="1" dirty="0"/>
          </a:p>
        </p:txBody>
      </p:sp>
      <p:sp>
        <p:nvSpPr>
          <p:cNvPr id="6" name="Oval 5"/>
          <p:cNvSpPr/>
          <p:nvPr/>
        </p:nvSpPr>
        <p:spPr>
          <a:xfrm>
            <a:off x="7315200" y="872583"/>
            <a:ext cx="1143000" cy="99060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T</a:t>
            </a:r>
            <a:endParaRPr lang="en-US" sz="5400" b="1" dirty="0"/>
          </a:p>
        </p:txBody>
      </p:sp>
      <p:sp>
        <p:nvSpPr>
          <p:cNvPr id="7" name="Oval 6"/>
          <p:cNvSpPr/>
          <p:nvPr/>
        </p:nvSpPr>
        <p:spPr>
          <a:xfrm>
            <a:off x="7886700" y="2050895"/>
            <a:ext cx="1143000" cy="99060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T</a:t>
            </a:r>
            <a:endParaRPr lang="en-US" sz="5400" b="1" dirty="0"/>
          </a:p>
        </p:txBody>
      </p:sp>
      <p:sp>
        <p:nvSpPr>
          <p:cNvPr id="9" name="Oval 8"/>
          <p:cNvSpPr/>
          <p:nvPr/>
        </p:nvSpPr>
        <p:spPr>
          <a:xfrm>
            <a:off x="7868115" y="4648200"/>
            <a:ext cx="1143000" cy="99060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T</a:t>
            </a:r>
            <a:endParaRPr lang="en-US" sz="5400" b="1" dirty="0"/>
          </a:p>
        </p:txBody>
      </p:sp>
      <p:sp>
        <p:nvSpPr>
          <p:cNvPr id="10" name="Oval 9"/>
          <p:cNvSpPr/>
          <p:nvPr/>
        </p:nvSpPr>
        <p:spPr>
          <a:xfrm>
            <a:off x="7696200" y="5715000"/>
            <a:ext cx="1143000" cy="99060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T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764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491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2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" y="19334"/>
            <a:ext cx="9120699" cy="607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4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United states history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519247" y="2933661"/>
            <a:ext cx="6511131" cy="32925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Middle east peace?</a:t>
            </a:r>
          </a:p>
          <a:p>
            <a:r>
              <a:rPr lang="en-US" sz="3200" b="1" dirty="0" smtClean="0"/>
              <a:t>Dr. King-Owen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37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 David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President Carter brought Egyptian and Israeli leaders together in 1978 to discuss peace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481F67"/>
                </a:solidFill>
              </a:rPr>
              <a:t>Camp David Accords were signed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481F67"/>
                </a:solidFill>
              </a:rPr>
              <a:t>Israel would leave the Sinai peninsula to Egypt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481F67"/>
                </a:solidFill>
              </a:rPr>
              <a:t>Egypt recognized Israel’s right to exist</a:t>
            </a:r>
          </a:p>
          <a:p>
            <a:r>
              <a:rPr lang="en-US" dirty="0"/>
              <a:t>	</a:t>
            </a:r>
          </a:p>
        </p:txBody>
      </p:sp>
      <p:pic>
        <p:nvPicPr>
          <p:cNvPr id="4" name="Picture 9" descr="camp_david_1978"/>
          <p:cNvPicPr>
            <a:picLocks noChangeAspect="1" noChangeArrowheads="1"/>
          </p:cNvPicPr>
          <p:nvPr/>
        </p:nvPicPr>
        <p:blipFill>
          <a:blip r:embed="rId2" cstate="print"/>
          <a:srcRect t="30000"/>
          <a:stretch>
            <a:fillRect/>
          </a:stretch>
        </p:blipFill>
        <p:spPr bwMode="auto">
          <a:xfrm>
            <a:off x="1676400" y="3309676"/>
            <a:ext cx="5563200" cy="3548323"/>
          </a:xfrm>
          <a:prstGeom prst="rect">
            <a:avLst/>
          </a:prstGeom>
          <a:noFill/>
          <a:ln w="57150" cmpd="thickThin">
            <a:solidFill>
              <a:srgbClr val="FFFF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22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" y="-36395"/>
            <a:ext cx="8607188" cy="69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207669" y="2628964"/>
            <a:ext cx="2896614" cy="3371319"/>
            <a:chOff x="4207669" y="2628964"/>
            <a:chExt cx="2896614" cy="3371319"/>
          </a:xfrm>
        </p:grpSpPr>
        <p:sp>
          <p:nvSpPr>
            <p:cNvPr id="2" name="SMARTInkAnnotation6"/>
            <p:cNvSpPr/>
            <p:nvPr/>
          </p:nvSpPr>
          <p:spPr>
            <a:xfrm>
              <a:off x="4207669" y="2628964"/>
              <a:ext cx="2571751" cy="1843025"/>
            </a:xfrm>
            <a:custGeom>
              <a:avLst/>
              <a:gdLst/>
              <a:ahLst/>
              <a:cxnLst/>
              <a:rect l="0" t="0" r="0" b="0"/>
              <a:pathLst>
                <a:path w="2571751" h="1843025">
                  <a:moveTo>
                    <a:pt x="0" y="1843024"/>
                  </a:moveTo>
                  <a:lnTo>
                    <a:pt x="9943" y="1843024"/>
                  </a:lnTo>
                  <a:lnTo>
                    <a:pt x="12185" y="1842230"/>
                  </a:lnTo>
                  <a:lnTo>
                    <a:pt x="20057" y="1836873"/>
                  </a:lnTo>
                  <a:lnTo>
                    <a:pt x="22937" y="1836321"/>
                  </a:lnTo>
                  <a:lnTo>
                    <a:pt x="35629" y="1835881"/>
                  </a:lnTo>
                  <a:lnTo>
                    <a:pt x="35719" y="1780312"/>
                  </a:lnTo>
                  <a:lnTo>
                    <a:pt x="35719" y="1772554"/>
                  </a:lnTo>
                  <a:lnTo>
                    <a:pt x="36512" y="1769056"/>
                  </a:lnTo>
                  <a:lnTo>
                    <a:pt x="40628" y="1759548"/>
                  </a:lnTo>
                  <a:lnTo>
                    <a:pt x="42568" y="1741710"/>
                  </a:lnTo>
                  <a:lnTo>
                    <a:pt x="42775" y="1733807"/>
                  </a:lnTo>
                  <a:lnTo>
                    <a:pt x="50133" y="1705445"/>
                  </a:lnTo>
                  <a:lnTo>
                    <a:pt x="54718" y="1695456"/>
                  </a:lnTo>
                  <a:lnTo>
                    <a:pt x="63568" y="1648363"/>
                  </a:lnTo>
                  <a:lnTo>
                    <a:pt x="64873" y="1633652"/>
                  </a:lnTo>
                  <a:lnTo>
                    <a:pt x="69906" y="1614459"/>
                  </a:lnTo>
                  <a:lnTo>
                    <a:pt x="73100" y="1598030"/>
                  </a:lnTo>
                  <a:lnTo>
                    <a:pt x="76957" y="1580198"/>
                  </a:lnTo>
                  <a:lnTo>
                    <a:pt x="78653" y="1569843"/>
                  </a:lnTo>
                  <a:lnTo>
                    <a:pt x="83277" y="1554295"/>
                  </a:lnTo>
                  <a:lnTo>
                    <a:pt x="87358" y="1530227"/>
                  </a:lnTo>
                  <a:lnTo>
                    <a:pt x="90419" y="1519059"/>
                  </a:lnTo>
                  <a:lnTo>
                    <a:pt x="96338" y="1485507"/>
                  </a:lnTo>
                  <a:lnTo>
                    <a:pt x="105183" y="1452191"/>
                  </a:lnTo>
                  <a:lnTo>
                    <a:pt x="108688" y="1434328"/>
                  </a:lnTo>
                  <a:lnTo>
                    <a:pt x="119461" y="1389298"/>
                  </a:lnTo>
                  <a:lnTo>
                    <a:pt x="122973" y="1370449"/>
                  </a:lnTo>
                  <a:lnTo>
                    <a:pt x="138202" y="1319108"/>
                  </a:lnTo>
                  <a:lnTo>
                    <a:pt x="157166" y="1262169"/>
                  </a:lnTo>
                  <a:lnTo>
                    <a:pt x="173831" y="1207518"/>
                  </a:lnTo>
                  <a:lnTo>
                    <a:pt x="182562" y="1178712"/>
                  </a:lnTo>
                  <a:lnTo>
                    <a:pt x="193322" y="1122998"/>
                  </a:lnTo>
                  <a:lnTo>
                    <a:pt x="205639" y="1085983"/>
                  </a:lnTo>
                  <a:lnTo>
                    <a:pt x="225562" y="1042147"/>
                  </a:lnTo>
                  <a:lnTo>
                    <a:pt x="241242" y="993581"/>
                  </a:lnTo>
                  <a:lnTo>
                    <a:pt x="255674" y="962357"/>
                  </a:lnTo>
                  <a:lnTo>
                    <a:pt x="273756" y="907494"/>
                  </a:lnTo>
                  <a:lnTo>
                    <a:pt x="299593" y="850054"/>
                  </a:lnTo>
                  <a:lnTo>
                    <a:pt x="309166" y="828614"/>
                  </a:lnTo>
                  <a:lnTo>
                    <a:pt x="322831" y="800037"/>
                  </a:lnTo>
                  <a:lnTo>
                    <a:pt x="337739" y="764317"/>
                  </a:lnTo>
                  <a:lnTo>
                    <a:pt x="373016" y="700024"/>
                  </a:lnTo>
                  <a:lnTo>
                    <a:pt x="403153" y="643667"/>
                  </a:lnTo>
                  <a:lnTo>
                    <a:pt x="416139" y="626352"/>
                  </a:lnTo>
                  <a:lnTo>
                    <a:pt x="447977" y="571349"/>
                  </a:lnTo>
                  <a:lnTo>
                    <a:pt x="469410" y="535706"/>
                  </a:lnTo>
                  <a:lnTo>
                    <a:pt x="484395" y="507140"/>
                  </a:lnTo>
                  <a:lnTo>
                    <a:pt x="528235" y="449992"/>
                  </a:lnTo>
                  <a:lnTo>
                    <a:pt x="538778" y="436499"/>
                  </a:lnTo>
                  <a:lnTo>
                    <a:pt x="586898" y="385405"/>
                  </a:lnTo>
                  <a:lnTo>
                    <a:pt x="621652" y="352058"/>
                  </a:lnTo>
                  <a:lnTo>
                    <a:pt x="635065" y="340585"/>
                  </a:lnTo>
                  <a:lnTo>
                    <a:pt x="658727" y="315933"/>
                  </a:lnTo>
                  <a:lnTo>
                    <a:pt x="671387" y="304686"/>
                  </a:lnTo>
                  <a:lnTo>
                    <a:pt x="694565" y="280179"/>
                  </a:lnTo>
                  <a:lnTo>
                    <a:pt x="759396" y="226903"/>
                  </a:lnTo>
                  <a:lnTo>
                    <a:pt x="839525" y="173863"/>
                  </a:lnTo>
                  <a:lnTo>
                    <a:pt x="910959" y="130907"/>
                  </a:lnTo>
                  <a:lnTo>
                    <a:pt x="983773" y="94922"/>
                  </a:lnTo>
                  <a:lnTo>
                    <a:pt x="1071253" y="62610"/>
                  </a:lnTo>
                  <a:lnTo>
                    <a:pt x="1128685" y="43283"/>
                  </a:lnTo>
                  <a:lnTo>
                    <a:pt x="1201536" y="26158"/>
                  </a:lnTo>
                  <a:lnTo>
                    <a:pt x="1255680" y="16344"/>
                  </a:lnTo>
                  <a:lnTo>
                    <a:pt x="1333823" y="8197"/>
                  </a:lnTo>
                  <a:lnTo>
                    <a:pt x="1405472" y="663"/>
                  </a:lnTo>
                  <a:lnTo>
                    <a:pt x="1474249" y="0"/>
                  </a:lnTo>
                  <a:lnTo>
                    <a:pt x="1544660" y="4851"/>
                  </a:lnTo>
                  <a:lnTo>
                    <a:pt x="1622074" y="14720"/>
                  </a:lnTo>
                  <a:lnTo>
                    <a:pt x="1769565" y="38126"/>
                  </a:lnTo>
                  <a:lnTo>
                    <a:pt x="1840733" y="58482"/>
                  </a:lnTo>
                  <a:lnTo>
                    <a:pt x="1898125" y="73360"/>
                  </a:lnTo>
                  <a:lnTo>
                    <a:pt x="1972940" y="101035"/>
                  </a:lnTo>
                  <a:lnTo>
                    <a:pt x="2047941" y="131902"/>
                  </a:lnTo>
                  <a:lnTo>
                    <a:pt x="2123327" y="170957"/>
                  </a:lnTo>
                  <a:lnTo>
                    <a:pt x="2155780" y="187663"/>
                  </a:lnTo>
                  <a:lnTo>
                    <a:pt x="2230143" y="235796"/>
                  </a:lnTo>
                  <a:lnTo>
                    <a:pt x="2305272" y="287180"/>
                  </a:lnTo>
                  <a:lnTo>
                    <a:pt x="2355758" y="330796"/>
                  </a:lnTo>
                  <a:lnTo>
                    <a:pt x="2414522" y="393445"/>
                  </a:lnTo>
                  <a:lnTo>
                    <a:pt x="2462473" y="449540"/>
                  </a:lnTo>
                  <a:lnTo>
                    <a:pt x="2502611" y="506331"/>
                  </a:lnTo>
                  <a:lnTo>
                    <a:pt x="2533910" y="548328"/>
                  </a:lnTo>
                  <a:lnTo>
                    <a:pt x="2552576" y="579452"/>
                  </a:lnTo>
                  <a:lnTo>
                    <a:pt x="2568569" y="597542"/>
                  </a:lnTo>
                  <a:lnTo>
                    <a:pt x="2571750" y="6071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7"/>
            <p:cNvSpPr/>
            <p:nvPr/>
          </p:nvSpPr>
          <p:spPr>
            <a:xfrm>
              <a:off x="6657975" y="3107531"/>
              <a:ext cx="191267" cy="149846"/>
            </a:xfrm>
            <a:custGeom>
              <a:avLst/>
              <a:gdLst/>
              <a:ahLst/>
              <a:cxnLst/>
              <a:rect l="0" t="0" r="0" b="0"/>
              <a:pathLst>
                <a:path w="191267" h="149846">
                  <a:moveTo>
                    <a:pt x="128588" y="0"/>
                  </a:moveTo>
                  <a:lnTo>
                    <a:pt x="128588" y="3793"/>
                  </a:lnTo>
                  <a:lnTo>
                    <a:pt x="130176" y="6497"/>
                  </a:lnTo>
                  <a:lnTo>
                    <a:pt x="132821" y="9888"/>
                  </a:lnTo>
                  <a:lnTo>
                    <a:pt x="136172" y="13736"/>
                  </a:lnTo>
                  <a:lnTo>
                    <a:pt x="139995" y="19476"/>
                  </a:lnTo>
                  <a:lnTo>
                    <a:pt x="144130" y="26478"/>
                  </a:lnTo>
                  <a:lnTo>
                    <a:pt x="148474" y="34321"/>
                  </a:lnTo>
                  <a:lnTo>
                    <a:pt x="153752" y="42724"/>
                  </a:lnTo>
                  <a:lnTo>
                    <a:pt x="159651" y="51502"/>
                  </a:lnTo>
                  <a:lnTo>
                    <a:pt x="165965" y="60529"/>
                  </a:lnTo>
                  <a:lnTo>
                    <a:pt x="170969" y="69721"/>
                  </a:lnTo>
                  <a:lnTo>
                    <a:pt x="175099" y="79025"/>
                  </a:lnTo>
                  <a:lnTo>
                    <a:pt x="181803" y="97035"/>
                  </a:lnTo>
                  <a:lnTo>
                    <a:pt x="187428" y="112977"/>
                  </a:lnTo>
                  <a:lnTo>
                    <a:pt x="189247" y="119768"/>
                  </a:lnTo>
                  <a:lnTo>
                    <a:pt x="190458" y="125883"/>
                  </a:lnTo>
                  <a:lnTo>
                    <a:pt x="191266" y="131547"/>
                  </a:lnTo>
                  <a:lnTo>
                    <a:pt x="191011" y="136117"/>
                  </a:lnTo>
                  <a:lnTo>
                    <a:pt x="190047" y="139958"/>
                  </a:lnTo>
                  <a:lnTo>
                    <a:pt x="188611" y="143311"/>
                  </a:lnTo>
                  <a:lnTo>
                    <a:pt x="186065" y="145548"/>
                  </a:lnTo>
                  <a:lnTo>
                    <a:pt x="182782" y="147038"/>
                  </a:lnTo>
                  <a:lnTo>
                    <a:pt x="179005" y="148032"/>
                  </a:lnTo>
                  <a:lnTo>
                    <a:pt x="174899" y="148694"/>
                  </a:lnTo>
                  <a:lnTo>
                    <a:pt x="170574" y="149136"/>
                  </a:lnTo>
                  <a:lnTo>
                    <a:pt x="166104" y="149430"/>
                  </a:lnTo>
                  <a:lnTo>
                    <a:pt x="152670" y="149758"/>
                  </a:lnTo>
                  <a:lnTo>
                    <a:pt x="144643" y="149845"/>
                  </a:lnTo>
                  <a:lnTo>
                    <a:pt x="135323" y="149109"/>
                  </a:lnTo>
                  <a:lnTo>
                    <a:pt x="125140" y="147825"/>
                  </a:lnTo>
                  <a:lnTo>
                    <a:pt x="114384" y="146175"/>
                  </a:lnTo>
                  <a:lnTo>
                    <a:pt x="103243" y="143488"/>
                  </a:lnTo>
                  <a:lnTo>
                    <a:pt x="91847" y="140109"/>
                  </a:lnTo>
                  <a:lnTo>
                    <a:pt x="80282" y="136269"/>
                  </a:lnTo>
                  <a:lnTo>
                    <a:pt x="68602" y="133709"/>
                  </a:lnTo>
                  <a:lnTo>
                    <a:pt x="56848" y="132001"/>
                  </a:lnTo>
                  <a:lnTo>
                    <a:pt x="45042" y="130864"/>
                  </a:lnTo>
                  <a:lnTo>
                    <a:pt x="34791" y="129311"/>
                  </a:lnTo>
                  <a:lnTo>
                    <a:pt x="25574" y="127483"/>
                  </a:lnTo>
                  <a:lnTo>
                    <a:pt x="0" y="12144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8"/>
            <p:cNvSpPr/>
            <p:nvPr/>
          </p:nvSpPr>
          <p:spPr>
            <a:xfrm>
              <a:off x="5364957" y="3964781"/>
              <a:ext cx="1535907" cy="250033"/>
            </a:xfrm>
            <a:custGeom>
              <a:avLst/>
              <a:gdLst/>
              <a:ahLst/>
              <a:cxnLst/>
              <a:rect l="0" t="0" r="0" b="0"/>
              <a:pathLst>
                <a:path w="1535907" h="250033">
                  <a:moveTo>
                    <a:pt x="1535906" y="0"/>
                  </a:moveTo>
                  <a:lnTo>
                    <a:pt x="1529755" y="0"/>
                  </a:lnTo>
                  <a:lnTo>
                    <a:pt x="1529424" y="794"/>
                  </a:lnTo>
                  <a:lnTo>
                    <a:pt x="1529056" y="3793"/>
                  </a:lnTo>
                  <a:lnTo>
                    <a:pt x="1528164" y="5704"/>
                  </a:lnTo>
                  <a:lnTo>
                    <a:pt x="1522637" y="13001"/>
                  </a:lnTo>
                  <a:lnTo>
                    <a:pt x="1516116" y="19737"/>
                  </a:lnTo>
                  <a:lnTo>
                    <a:pt x="1511764" y="24118"/>
                  </a:lnTo>
                  <a:lnTo>
                    <a:pt x="1510287" y="27191"/>
                  </a:lnTo>
                  <a:lnTo>
                    <a:pt x="1508644" y="34839"/>
                  </a:lnTo>
                  <a:lnTo>
                    <a:pt x="1505798" y="41414"/>
                  </a:lnTo>
                  <a:lnTo>
                    <a:pt x="1501887" y="46981"/>
                  </a:lnTo>
                  <a:lnTo>
                    <a:pt x="1495223" y="54578"/>
                  </a:lnTo>
                  <a:lnTo>
                    <a:pt x="1490572" y="59447"/>
                  </a:lnTo>
                  <a:lnTo>
                    <a:pt x="1479699" y="66650"/>
                  </a:lnTo>
                  <a:lnTo>
                    <a:pt x="1466712" y="76196"/>
                  </a:lnTo>
                  <a:lnTo>
                    <a:pt x="1454197" y="83342"/>
                  </a:lnTo>
                  <a:lnTo>
                    <a:pt x="1445086" y="88106"/>
                  </a:lnTo>
                  <a:lnTo>
                    <a:pt x="1435746" y="94985"/>
                  </a:lnTo>
                  <a:lnTo>
                    <a:pt x="1426304" y="102541"/>
                  </a:lnTo>
                  <a:lnTo>
                    <a:pt x="1416814" y="108544"/>
                  </a:lnTo>
                  <a:lnTo>
                    <a:pt x="1407306" y="113859"/>
                  </a:lnTo>
                  <a:lnTo>
                    <a:pt x="1395144" y="121313"/>
                  </a:lnTo>
                  <a:lnTo>
                    <a:pt x="1392058" y="123738"/>
                  </a:lnTo>
                  <a:lnTo>
                    <a:pt x="1376338" y="130943"/>
                  </a:lnTo>
                  <a:lnTo>
                    <a:pt x="1360392" y="138105"/>
                  </a:lnTo>
                  <a:lnTo>
                    <a:pt x="1345613" y="145254"/>
                  </a:lnTo>
                  <a:lnTo>
                    <a:pt x="1327387" y="152400"/>
                  </a:lnTo>
                  <a:lnTo>
                    <a:pt x="1292840" y="158653"/>
                  </a:lnTo>
                  <a:lnTo>
                    <a:pt x="1271534" y="164748"/>
                  </a:lnTo>
                  <a:lnTo>
                    <a:pt x="1257276" y="168471"/>
                  </a:lnTo>
                  <a:lnTo>
                    <a:pt x="1221578" y="174850"/>
                  </a:lnTo>
                  <a:lnTo>
                    <a:pt x="1200149" y="181277"/>
                  </a:lnTo>
                  <a:lnTo>
                    <a:pt x="1158777" y="187268"/>
                  </a:lnTo>
                  <a:lnTo>
                    <a:pt x="1125214" y="195565"/>
                  </a:lnTo>
                  <a:lnTo>
                    <a:pt x="1075233" y="209577"/>
                  </a:lnTo>
                  <a:lnTo>
                    <a:pt x="1037215" y="214171"/>
                  </a:lnTo>
                  <a:lnTo>
                    <a:pt x="994428" y="221899"/>
                  </a:lnTo>
                  <a:lnTo>
                    <a:pt x="966951" y="228731"/>
                  </a:lnTo>
                  <a:lnTo>
                    <a:pt x="950456" y="232628"/>
                  </a:lnTo>
                  <a:lnTo>
                    <a:pt x="904606" y="239126"/>
                  </a:lnTo>
                  <a:lnTo>
                    <a:pt x="857214" y="242392"/>
                  </a:lnTo>
                  <a:lnTo>
                    <a:pt x="828664" y="244858"/>
                  </a:lnTo>
                  <a:lnTo>
                    <a:pt x="781048" y="249351"/>
                  </a:lnTo>
                  <a:lnTo>
                    <a:pt x="740833" y="249897"/>
                  </a:lnTo>
                  <a:lnTo>
                    <a:pt x="559324" y="250032"/>
                  </a:lnTo>
                  <a:lnTo>
                    <a:pt x="514001" y="244378"/>
                  </a:lnTo>
                  <a:lnTo>
                    <a:pt x="467472" y="238175"/>
                  </a:lnTo>
                  <a:lnTo>
                    <a:pt x="425244" y="232272"/>
                  </a:lnTo>
                  <a:lnTo>
                    <a:pt x="370901" y="223906"/>
                  </a:lnTo>
                  <a:lnTo>
                    <a:pt x="329634" y="217987"/>
                  </a:lnTo>
                  <a:lnTo>
                    <a:pt x="287374" y="212680"/>
                  </a:lnTo>
                  <a:lnTo>
                    <a:pt x="264799" y="206686"/>
                  </a:lnTo>
                  <a:lnTo>
                    <a:pt x="243030" y="199882"/>
                  </a:lnTo>
                  <a:lnTo>
                    <a:pt x="223615" y="192839"/>
                  </a:lnTo>
                  <a:lnTo>
                    <a:pt x="218132" y="190472"/>
                  </a:lnTo>
                  <a:lnTo>
                    <a:pt x="205691" y="187842"/>
                  </a:lnTo>
                  <a:lnTo>
                    <a:pt x="185299" y="184245"/>
                  </a:lnTo>
                  <a:lnTo>
                    <a:pt x="164176" y="178152"/>
                  </a:lnTo>
                  <a:lnTo>
                    <a:pt x="144952" y="173436"/>
                  </a:lnTo>
                  <a:lnTo>
                    <a:pt x="127086" y="169922"/>
                  </a:lnTo>
                  <a:lnTo>
                    <a:pt x="108828" y="165970"/>
                  </a:lnTo>
                  <a:lnTo>
                    <a:pt x="98374" y="164253"/>
                  </a:lnTo>
                  <a:lnTo>
                    <a:pt x="78728" y="158798"/>
                  </a:lnTo>
                  <a:lnTo>
                    <a:pt x="34099" y="157176"/>
                  </a:lnTo>
                  <a:lnTo>
                    <a:pt x="12229" y="157164"/>
                  </a:lnTo>
                  <a:lnTo>
                    <a:pt x="10534" y="156370"/>
                  </a:lnTo>
                  <a:lnTo>
                    <a:pt x="9404" y="155047"/>
                  </a:lnTo>
                  <a:lnTo>
                    <a:pt x="8650" y="153371"/>
                  </a:lnTo>
                  <a:lnTo>
                    <a:pt x="7354" y="152254"/>
                  </a:lnTo>
                  <a:lnTo>
                    <a:pt x="5697" y="151509"/>
                  </a:lnTo>
                  <a:lnTo>
                    <a:pt x="0" y="15001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9"/>
            <p:cNvSpPr/>
            <p:nvPr/>
          </p:nvSpPr>
          <p:spPr>
            <a:xfrm>
              <a:off x="5397797" y="4071938"/>
              <a:ext cx="110036" cy="164307"/>
            </a:xfrm>
            <a:custGeom>
              <a:avLst/>
              <a:gdLst/>
              <a:ahLst/>
              <a:cxnLst/>
              <a:rect l="0" t="0" r="0" b="0"/>
              <a:pathLst>
                <a:path w="110036" h="164307">
                  <a:moveTo>
                    <a:pt x="110035" y="0"/>
                  </a:moveTo>
                  <a:lnTo>
                    <a:pt x="100091" y="0"/>
                  </a:lnTo>
                  <a:lnTo>
                    <a:pt x="96262" y="793"/>
                  </a:lnTo>
                  <a:lnTo>
                    <a:pt x="91328" y="2116"/>
                  </a:lnTo>
                  <a:lnTo>
                    <a:pt x="85657" y="3792"/>
                  </a:lnTo>
                  <a:lnTo>
                    <a:pt x="80289" y="4909"/>
                  </a:lnTo>
                  <a:lnTo>
                    <a:pt x="75123" y="5654"/>
                  </a:lnTo>
                  <a:lnTo>
                    <a:pt x="70091" y="6151"/>
                  </a:lnTo>
                  <a:lnTo>
                    <a:pt x="64356" y="7275"/>
                  </a:lnTo>
                  <a:lnTo>
                    <a:pt x="58151" y="8819"/>
                  </a:lnTo>
                  <a:lnTo>
                    <a:pt x="51632" y="10641"/>
                  </a:lnTo>
                  <a:lnTo>
                    <a:pt x="45700" y="13444"/>
                  </a:lnTo>
                  <a:lnTo>
                    <a:pt x="40158" y="16900"/>
                  </a:lnTo>
                  <a:lnTo>
                    <a:pt x="34875" y="20792"/>
                  </a:lnTo>
                  <a:lnTo>
                    <a:pt x="29766" y="24179"/>
                  </a:lnTo>
                  <a:lnTo>
                    <a:pt x="24772" y="27232"/>
                  </a:lnTo>
                  <a:lnTo>
                    <a:pt x="19855" y="30061"/>
                  </a:lnTo>
                  <a:lnTo>
                    <a:pt x="15783" y="33534"/>
                  </a:lnTo>
                  <a:lnTo>
                    <a:pt x="12275" y="37438"/>
                  </a:lnTo>
                  <a:lnTo>
                    <a:pt x="9144" y="41627"/>
                  </a:lnTo>
                  <a:lnTo>
                    <a:pt x="6261" y="46801"/>
                  </a:lnTo>
                  <a:lnTo>
                    <a:pt x="3546" y="52632"/>
                  </a:lnTo>
                  <a:lnTo>
                    <a:pt x="942" y="58900"/>
                  </a:lnTo>
                  <a:lnTo>
                    <a:pt x="0" y="65461"/>
                  </a:lnTo>
                  <a:lnTo>
                    <a:pt x="166" y="72215"/>
                  </a:lnTo>
                  <a:lnTo>
                    <a:pt x="1070" y="79099"/>
                  </a:lnTo>
                  <a:lnTo>
                    <a:pt x="2466" y="86864"/>
                  </a:lnTo>
                  <a:lnTo>
                    <a:pt x="4191" y="95215"/>
                  </a:lnTo>
                  <a:lnTo>
                    <a:pt x="6135" y="103958"/>
                  </a:lnTo>
                  <a:lnTo>
                    <a:pt x="8224" y="112168"/>
                  </a:lnTo>
                  <a:lnTo>
                    <a:pt x="10410" y="120022"/>
                  </a:lnTo>
                  <a:lnTo>
                    <a:pt x="12662" y="127640"/>
                  </a:lnTo>
                  <a:lnTo>
                    <a:pt x="15751" y="135099"/>
                  </a:lnTo>
                  <a:lnTo>
                    <a:pt x="19398" y="142453"/>
                  </a:lnTo>
                  <a:lnTo>
                    <a:pt x="31453" y="16430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10"/>
            <p:cNvSpPr/>
            <p:nvPr/>
          </p:nvSpPr>
          <p:spPr>
            <a:xfrm>
              <a:off x="5165056" y="3243263"/>
              <a:ext cx="1939227" cy="2757020"/>
            </a:xfrm>
            <a:custGeom>
              <a:avLst/>
              <a:gdLst/>
              <a:ahLst/>
              <a:cxnLst/>
              <a:rect l="0" t="0" r="0" b="0"/>
              <a:pathLst>
                <a:path w="1939227" h="2757020">
                  <a:moveTo>
                    <a:pt x="1478632" y="0"/>
                  </a:moveTo>
                  <a:lnTo>
                    <a:pt x="1478632" y="3792"/>
                  </a:lnTo>
                  <a:lnTo>
                    <a:pt x="1479425" y="5703"/>
                  </a:lnTo>
                  <a:lnTo>
                    <a:pt x="1482424" y="9943"/>
                  </a:lnTo>
                  <a:lnTo>
                    <a:pt x="1483541" y="12978"/>
                  </a:lnTo>
                  <a:lnTo>
                    <a:pt x="1487450" y="29257"/>
                  </a:lnTo>
                  <a:lnTo>
                    <a:pt x="1495532" y="45181"/>
                  </a:lnTo>
                  <a:lnTo>
                    <a:pt x="1505865" y="64980"/>
                  </a:lnTo>
                  <a:lnTo>
                    <a:pt x="1545570" y="149380"/>
                  </a:lnTo>
                  <a:lnTo>
                    <a:pt x="1583417" y="234516"/>
                  </a:lnTo>
                  <a:lnTo>
                    <a:pt x="1621926" y="308693"/>
                  </a:lnTo>
                  <a:lnTo>
                    <a:pt x="1660613" y="386888"/>
                  </a:lnTo>
                  <a:lnTo>
                    <a:pt x="1700386" y="465435"/>
                  </a:lnTo>
                  <a:lnTo>
                    <a:pt x="1736826" y="544013"/>
                  </a:lnTo>
                  <a:lnTo>
                    <a:pt x="1774966" y="622594"/>
                  </a:lnTo>
                  <a:lnTo>
                    <a:pt x="1814458" y="708604"/>
                  </a:lnTo>
                  <a:lnTo>
                    <a:pt x="1829578" y="740358"/>
                  </a:lnTo>
                  <a:lnTo>
                    <a:pt x="1858489" y="823579"/>
                  </a:lnTo>
                  <a:lnTo>
                    <a:pt x="1881034" y="909628"/>
                  </a:lnTo>
                  <a:lnTo>
                    <a:pt x="1902494" y="995362"/>
                  </a:lnTo>
                  <a:lnTo>
                    <a:pt x="1912726" y="1079333"/>
                  </a:lnTo>
                  <a:lnTo>
                    <a:pt x="1920453" y="1165879"/>
                  </a:lnTo>
                  <a:lnTo>
                    <a:pt x="1928756" y="1264528"/>
                  </a:lnTo>
                  <a:lnTo>
                    <a:pt x="1934743" y="1339685"/>
                  </a:lnTo>
                  <a:lnTo>
                    <a:pt x="1939226" y="1411906"/>
                  </a:lnTo>
                  <a:lnTo>
                    <a:pt x="1932238" y="1497657"/>
                  </a:lnTo>
                  <a:lnTo>
                    <a:pt x="1925207" y="1559287"/>
                  </a:lnTo>
                  <a:lnTo>
                    <a:pt x="1918939" y="1576460"/>
                  </a:lnTo>
                  <a:lnTo>
                    <a:pt x="1912448" y="1592030"/>
                  </a:lnTo>
                  <a:lnTo>
                    <a:pt x="1907208" y="1614183"/>
                  </a:lnTo>
                  <a:lnTo>
                    <a:pt x="1861314" y="1700210"/>
                  </a:lnTo>
                  <a:lnTo>
                    <a:pt x="1819132" y="1777485"/>
                  </a:lnTo>
                  <a:lnTo>
                    <a:pt x="1783695" y="1865348"/>
                  </a:lnTo>
                  <a:lnTo>
                    <a:pt x="1755518" y="1936859"/>
                  </a:lnTo>
                  <a:lnTo>
                    <a:pt x="1731132" y="2017351"/>
                  </a:lnTo>
                  <a:lnTo>
                    <a:pt x="1701589" y="2094665"/>
                  </a:lnTo>
                  <a:lnTo>
                    <a:pt x="1671563" y="2170963"/>
                  </a:lnTo>
                  <a:lnTo>
                    <a:pt x="1635861" y="2251657"/>
                  </a:lnTo>
                  <a:lnTo>
                    <a:pt x="1594564" y="2328176"/>
                  </a:lnTo>
                  <a:lnTo>
                    <a:pt x="1554896" y="2392057"/>
                  </a:lnTo>
                  <a:lnTo>
                    <a:pt x="1523615" y="2434325"/>
                  </a:lnTo>
                  <a:lnTo>
                    <a:pt x="1520527" y="2439652"/>
                  </a:lnTo>
                  <a:lnTo>
                    <a:pt x="1512863" y="2447688"/>
                  </a:lnTo>
                  <a:lnTo>
                    <a:pt x="1508596" y="2450942"/>
                  </a:lnTo>
                  <a:lnTo>
                    <a:pt x="1501739" y="2458791"/>
                  </a:lnTo>
                  <a:lnTo>
                    <a:pt x="1498799" y="2463107"/>
                  </a:lnTo>
                  <a:lnTo>
                    <a:pt x="1491299" y="2470018"/>
                  </a:lnTo>
                  <a:lnTo>
                    <a:pt x="1468893" y="2489120"/>
                  </a:lnTo>
                  <a:lnTo>
                    <a:pt x="1445423" y="2512928"/>
                  </a:lnTo>
                  <a:lnTo>
                    <a:pt x="1395262" y="2583044"/>
                  </a:lnTo>
                  <a:lnTo>
                    <a:pt x="1361156" y="2647260"/>
                  </a:lnTo>
                  <a:lnTo>
                    <a:pt x="1300610" y="2726301"/>
                  </a:lnTo>
                  <a:lnTo>
                    <a:pt x="1290767" y="2736483"/>
                  </a:lnTo>
                  <a:lnTo>
                    <a:pt x="1271514" y="2749487"/>
                  </a:lnTo>
                  <a:lnTo>
                    <a:pt x="1266734" y="2752154"/>
                  </a:lnTo>
                  <a:lnTo>
                    <a:pt x="1257190" y="2755117"/>
                  </a:lnTo>
                  <a:lnTo>
                    <a:pt x="1238128" y="2757019"/>
                  </a:lnTo>
                  <a:lnTo>
                    <a:pt x="1234158" y="2756382"/>
                  </a:lnTo>
                  <a:lnTo>
                    <a:pt x="1227631" y="2753556"/>
                  </a:lnTo>
                  <a:lnTo>
                    <a:pt x="1222084" y="2747538"/>
                  </a:lnTo>
                  <a:lnTo>
                    <a:pt x="1212382" y="2735224"/>
                  </a:lnTo>
                  <a:lnTo>
                    <a:pt x="1194881" y="2713050"/>
                  </a:lnTo>
                  <a:lnTo>
                    <a:pt x="1159240" y="2633498"/>
                  </a:lnTo>
                  <a:lnTo>
                    <a:pt x="1112881" y="2547933"/>
                  </a:lnTo>
                  <a:lnTo>
                    <a:pt x="1059302" y="2488538"/>
                  </a:lnTo>
                  <a:lnTo>
                    <a:pt x="996292" y="2425181"/>
                  </a:lnTo>
                  <a:lnTo>
                    <a:pt x="935776" y="2376836"/>
                  </a:lnTo>
                  <a:lnTo>
                    <a:pt x="881528" y="2335828"/>
                  </a:lnTo>
                  <a:lnTo>
                    <a:pt x="820953" y="2278219"/>
                  </a:lnTo>
                  <a:lnTo>
                    <a:pt x="750913" y="2208351"/>
                  </a:lnTo>
                  <a:lnTo>
                    <a:pt x="696880" y="2138235"/>
                  </a:lnTo>
                  <a:lnTo>
                    <a:pt x="640370" y="2060763"/>
                  </a:lnTo>
                  <a:lnTo>
                    <a:pt x="593219" y="1978487"/>
                  </a:lnTo>
                  <a:lnTo>
                    <a:pt x="557142" y="1899566"/>
                  </a:lnTo>
                  <a:lnTo>
                    <a:pt x="526286" y="1816011"/>
                  </a:lnTo>
                  <a:lnTo>
                    <a:pt x="499497" y="1744547"/>
                  </a:lnTo>
                  <a:lnTo>
                    <a:pt x="475068" y="1672899"/>
                  </a:lnTo>
                  <a:lnTo>
                    <a:pt x="450046" y="1597597"/>
                  </a:lnTo>
                  <a:lnTo>
                    <a:pt x="428993" y="1521575"/>
                  </a:lnTo>
                  <a:lnTo>
                    <a:pt x="409548" y="1445410"/>
                  </a:lnTo>
                  <a:lnTo>
                    <a:pt x="379996" y="1350167"/>
                  </a:lnTo>
                  <a:lnTo>
                    <a:pt x="355948" y="1273968"/>
                  </a:lnTo>
                  <a:lnTo>
                    <a:pt x="333177" y="1197769"/>
                  </a:lnTo>
                  <a:lnTo>
                    <a:pt x="308688" y="1121569"/>
                  </a:lnTo>
                  <a:lnTo>
                    <a:pt x="284537" y="1049161"/>
                  </a:lnTo>
                  <a:lnTo>
                    <a:pt x="256836" y="977238"/>
                  </a:lnTo>
                  <a:lnTo>
                    <a:pt x="221303" y="897069"/>
                  </a:lnTo>
                  <a:lnTo>
                    <a:pt x="167679" y="762129"/>
                  </a:lnTo>
                  <a:lnTo>
                    <a:pt x="131935" y="678458"/>
                  </a:lnTo>
                  <a:lnTo>
                    <a:pt x="102365" y="599064"/>
                  </a:lnTo>
                  <a:lnTo>
                    <a:pt x="73703" y="524204"/>
                  </a:lnTo>
                  <a:lnTo>
                    <a:pt x="45267" y="445460"/>
                  </a:lnTo>
                  <a:lnTo>
                    <a:pt x="19256" y="362282"/>
                  </a:lnTo>
                  <a:lnTo>
                    <a:pt x="2005" y="294582"/>
                  </a:lnTo>
                  <a:lnTo>
                    <a:pt x="0" y="242986"/>
                  </a:lnTo>
                  <a:lnTo>
                    <a:pt x="3704" y="221485"/>
                  </a:lnTo>
                  <a:lnTo>
                    <a:pt x="9829" y="203825"/>
                  </a:lnTo>
                  <a:lnTo>
                    <a:pt x="16470" y="193512"/>
                  </a:lnTo>
                  <a:lnTo>
                    <a:pt x="25507" y="183636"/>
                  </a:lnTo>
                  <a:lnTo>
                    <a:pt x="48594" y="166478"/>
                  </a:lnTo>
                  <a:lnTo>
                    <a:pt x="93087" y="141613"/>
                  </a:lnTo>
                  <a:lnTo>
                    <a:pt x="145580" y="126304"/>
                  </a:lnTo>
                  <a:lnTo>
                    <a:pt x="202703" y="122084"/>
                  </a:lnTo>
                  <a:lnTo>
                    <a:pt x="271707" y="117412"/>
                  </a:lnTo>
                  <a:lnTo>
                    <a:pt x="328561" y="120412"/>
                  </a:lnTo>
                  <a:lnTo>
                    <a:pt x="385652" y="125032"/>
                  </a:lnTo>
                  <a:lnTo>
                    <a:pt x="442791" y="128679"/>
                  </a:lnTo>
                  <a:lnTo>
                    <a:pt x="499938" y="138336"/>
                  </a:lnTo>
                  <a:lnTo>
                    <a:pt x="553296" y="151503"/>
                  </a:lnTo>
                  <a:lnTo>
                    <a:pt x="606962" y="160954"/>
                  </a:lnTo>
                  <a:lnTo>
                    <a:pt x="656604" y="165760"/>
                  </a:lnTo>
                  <a:lnTo>
                    <a:pt x="704627" y="174118"/>
                  </a:lnTo>
                  <a:lnTo>
                    <a:pt x="757241" y="182619"/>
                  </a:lnTo>
                  <a:lnTo>
                    <a:pt x="806674" y="187238"/>
                  </a:lnTo>
                  <a:lnTo>
                    <a:pt x="866592" y="192138"/>
                  </a:lnTo>
                  <a:lnTo>
                    <a:pt x="916381" y="192734"/>
                  </a:lnTo>
                  <a:lnTo>
                    <a:pt x="1082325" y="192880"/>
                  </a:lnTo>
                  <a:lnTo>
                    <a:pt x="1146279" y="198535"/>
                  </a:lnTo>
                  <a:lnTo>
                    <a:pt x="1175369" y="201700"/>
                  </a:lnTo>
                  <a:lnTo>
                    <a:pt x="1200026" y="2071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6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Revolution, 1979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Islamic fundamentalists overthrow the Shah of Iran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481F67"/>
                </a:solidFill>
              </a:rPr>
              <a:t>Ayatollah </a:t>
            </a:r>
            <a:r>
              <a:rPr lang="en-US" dirty="0" err="1" smtClean="0">
                <a:solidFill>
                  <a:srgbClr val="481F67"/>
                </a:solidFill>
              </a:rPr>
              <a:t>Ruhollah</a:t>
            </a:r>
            <a:r>
              <a:rPr lang="en-US" dirty="0" smtClean="0">
                <a:solidFill>
                  <a:srgbClr val="481F67"/>
                </a:solidFill>
              </a:rPr>
              <a:t> Khomeini came to power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481F67"/>
                </a:solidFill>
              </a:rPr>
              <a:t>Supreme Leader of Iran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481F67"/>
                </a:solidFill>
              </a:rPr>
              <a:t>Islamic fundamentalist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481F67"/>
                </a:solidFill>
              </a:rPr>
              <a:t>Strongly anti-American</a:t>
            </a:r>
          </a:p>
          <a:p>
            <a:pPr marL="973836" lvl="4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Americans allowed the Shah to come to the U.S. for medical treatment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481F67"/>
                </a:solidFill>
              </a:rPr>
              <a:t>In response, Iranian students took 52 Americans hostage from the American embassy in Teheran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481F67"/>
                </a:solidFill>
              </a:rPr>
              <a:t>Held for 444 days</a:t>
            </a:r>
          </a:p>
        </p:txBody>
      </p:sp>
    </p:spTree>
    <p:extLst>
      <p:ext uri="{BB962C8B-B14F-4D97-AF65-F5344CB8AC3E}">
        <p14:creationId xmlns:p14="http://schemas.microsoft.com/office/powerpoint/2010/main" val="39993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9" y="0"/>
            <a:ext cx="50854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58" y="539087"/>
            <a:ext cx="4067642" cy="535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222412" y="1250156"/>
            <a:ext cx="2420902" cy="2375019"/>
            <a:chOff x="1222412" y="1250156"/>
            <a:chExt cx="2420902" cy="2375019"/>
          </a:xfrm>
        </p:grpSpPr>
        <p:sp>
          <p:nvSpPr>
            <p:cNvPr id="2" name="SMARTInkAnnotation3"/>
            <p:cNvSpPr/>
            <p:nvPr/>
          </p:nvSpPr>
          <p:spPr>
            <a:xfrm>
              <a:off x="1222412" y="2029851"/>
              <a:ext cx="1405372" cy="1595324"/>
            </a:xfrm>
            <a:custGeom>
              <a:avLst/>
              <a:gdLst/>
              <a:ahLst/>
              <a:cxnLst/>
              <a:rect l="0" t="0" r="0" b="0"/>
              <a:pathLst>
                <a:path w="1405372" h="1595324">
                  <a:moveTo>
                    <a:pt x="1356482" y="684774"/>
                  </a:moveTo>
                  <a:lnTo>
                    <a:pt x="1356482" y="680982"/>
                  </a:lnTo>
                  <a:lnTo>
                    <a:pt x="1370955" y="638927"/>
                  </a:lnTo>
                  <a:lnTo>
                    <a:pt x="1382700" y="593894"/>
                  </a:lnTo>
                  <a:lnTo>
                    <a:pt x="1394585" y="546610"/>
                  </a:lnTo>
                  <a:lnTo>
                    <a:pt x="1402719" y="485715"/>
                  </a:lnTo>
                  <a:lnTo>
                    <a:pt x="1405371" y="454785"/>
                  </a:lnTo>
                  <a:lnTo>
                    <a:pt x="1400239" y="396730"/>
                  </a:lnTo>
                  <a:lnTo>
                    <a:pt x="1388908" y="353651"/>
                  </a:lnTo>
                  <a:lnTo>
                    <a:pt x="1376087" y="311627"/>
                  </a:lnTo>
                  <a:lnTo>
                    <a:pt x="1358502" y="269136"/>
                  </a:lnTo>
                  <a:lnTo>
                    <a:pt x="1334039" y="225259"/>
                  </a:lnTo>
                  <a:lnTo>
                    <a:pt x="1304159" y="185195"/>
                  </a:lnTo>
                  <a:lnTo>
                    <a:pt x="1267918" y="146707"/>
                  </a:lnTo>
                  <a:lnTo>
                    <a:pt x="1229391" y="113440"/>
                  </a:lnTo>
                  <a:lnTo>
                    <a:pt x="1195971" y="87218"/>
                  </a:lnTo>
                  <a:lnTo>
                    <a:pt x="1160933" y="64808"/>
                  </a:lnTo>
                  <a:lnTo>
                    <a:pt x="1125416" y="47761"/>
                  </a:lnTo>
                  <a:lnTo>
                    <a:pt x="1088963" y="32656"/>
                  </a:lnTo>
                  <a:lnTo>
                    <a:pt x="1049146" y="18920"/>
                  </a:lnTo>
                  <a:lnTo>
                    <a:pt x="1011067" y="9470"/>
                  </a:lnTo>
                  <a:lnTo>
                    <a:pt x="969974" y="2437"/>
                  </a:lnTo>
                  <a:lnTo>
                    <a:pt x="927636" y="0"/>
                  </a:lnTo>
                  <a:lnTo>
                    <a:pt x="884135" y="72"/>
                  </a:lnTo>
                  <a:lnTo>
                    <a:pt x="852598" y="2902"/>
                  </a:lnTo>
                  <a:lnTo>
                    <a:pt x="822177" y="6805"/>
                  </a:lnTo>
                  <a:lnTo>
                    <a:pt x="780392" y="15582"/>
                  </a:lnTo>
                  <a:lnTo>
                    <a:pt x="738643" y="28237"/>
                  </a:lnTo>
                  <a:lnTo>
                    <a:pt x="708030" y="38173"/>
                  </a:lnTo>
                  <a:lnTo>
                    <a:pt x="678550" y="50527"/>
                  </a:lnTo>
                  <a:lnTo>
                    <a:pt x="635178" y="74662"/>
                  </a:lnTo>
                  <a:lnTo>
                    <a:pt x="592164" y="101922"/>
                  </a:lnTo>
                  <a:lnTo>
                    <a:pt x="549257" y="130107"/>
                  </a:lnTo>
                  <a:lnTo>
                    <a:pt x="518555" y="153299"/>
                  </a:lnTo>
                  <a:lnTo>
                    <a:pt x="486389" y="178688"/>
                  </a:lnTo>
                  <a:lnTo>
                    <a:pt x="453572" y="203201"/>
                  </a:lnTo>
                  <a:lnTo>
                    <a:pt x="420465" y="229442"/>
                  </a:lnTo>
                  <a:lnTo>
                    <a:pt x="388025" y="257773"/>
                  </a:lnTo>
                  <a:lnTo>
                    <a:pt x="342192" y="304167"/>
                  </a:lnTo>
                  <a:lnTo>
                    <a:pt x="310109" y="333847"/>
                  </a:lnTo>
                  <a:lnTo>
                    <a:pt x="281562" y="367146"/>
                  </a:lnTo>
                  <a:lnTo>
                    <a:pt x="254852" y="402319"/>
                  </a:lnTo>
                  <a:lnTo>
                    <a:pt x="227106" y="436472"/>
                  </a:lnTo>
                  <a:lnTo>
                    <a:pt x="203133" y="472288"/>
                  </a:lnTo>
                  <a:lnTo>
                    <a:pt x="181101" y="509374"/>
                  </a:lnTo>
                  <a:lnTo>
                    <a:pt x="158080" y="547023"/>
                  </a:lnTo>
                  <a:lnTo>
                    <a:pt x="136736" y="584922"/>
                  </a:lnTo>
                  <a:lnTo>
                    <a:pt x="116666" y="622933"/>
                  </a:lnTo>
                  <a:lnTo>
                    <a:pt x="97163" y="660993"/>
                  </a:lnTo>
                  <a:lnTo>
                    <a:pt x="80028" y="699076"/>
                  </a:lnTo>
                  <a:lnTo>
                    <a:pt x="64475" y="737962"/>
                  </a:lnTo>
                  <a:lnTo>
                    <a:pt x="49625" y="779057"/>
                  </a:lnTo>
                  <a:lnTo>
                    <a:pt x="37204" y="819017"/>
                  </a:lnTo>
                  <a:lnTo>
                    <a:pt x="26392" y="858738"/>
                  </a:lnTo>
                  <a:lnTo>
                    <a:pt x="16296" y="900204"/>
                  </a:lnTo>
                  <a:lnTo>
                    <a:pt x="8633" y="940329"/>
                  </a:lnTo>
                  <a:lnTo>
                    <a:pt x="3375" y="978535"/>
                  </a:lnTo>
                  <a:lnTo>
                    <a:pt x="1039" y="1014037"/>
                  </a:lnTo>
                  <a:lnTo>
                    <a:pt x="0" y="1050453"/>
                  </a:lnTo>
                  <a:lnTo>
                    <a:pt x="332" y="1087010"/>
                  </a:lnTo>
                  <a:lnTo>
                    <a:pt x="3126" y="1121779"/>
                  </a:lnTo>
                  <a:lnTo>
                    <a:pt x="9130" y="1155753"/>
                  </a:lnTo>
                  <a:lnTo>
                    <a:pt x="21435" y="1204000"/>
                  </a:lnTo>
                  <a:lnTo>
                    <a:pt x="37252" y="1248459"/>
                  </a:lnTo>
                  <a:lnTo>
                    <a:pt x="57020" y="1291794"/>
                  </a:lnTo>
                  <a:lnTo>
                    <a:pt x="80074" y="1332680"/>
                  </a:lnTo>
                  <a:lnTo>
                    <a:pt x="116309" y="1382051"/>
                  </a:lnTo>
                  <a:lnTo>
                    <a:pt x="159744" y="1429227"/>
                  </a:lnTo>
                  <a:lnTo>
                    <a:pt x="194737" y="1459302"/>
                  </a:lnTo>
                  <a:lnTo>
                    <a:pt x="230241" y="1484441"/>
                  </a:lnTo>
                  <a:lnTo>
                    <a:pt x="266690" y="1510058"/>
                  </a:lnTo>
                  <a:lnTo>
                    <a:pt x="306505" y="1529202"/>
                  </a:lnTo>
                  <a:lnTo>
                    <a:pt x="344585" y="1548808"/>
                  </a:lnTo>
                  <a:lnTo>
                    <a:pt x="386471" y="1565025"/>
                  </a:lnTo>
                  <a:lnTo>
                    <a:pt x="417630" y="1575001"/>
                  </a:lnTo>
                  <a:lnTo>
                    <a:pt x="447883" y="1582610"/>
                  </a:lnTo>
                  <a:lnTo>
                    <a:pt x="477998" y="1587843"/>
                  </a:lnTo>
                  <a:lnTo>
                    <a:pt x="526189" y="1591584"/>
                  </a:lnTo>
                  <a:lnTo>
                    <a:pt x="559103" y="1595272"/>
                  </a:lnTo>
                  <a:lnTo>
                    <a:pt x="590135" y="1595323"/>
                  </a:lnTo>
                  <a:lnTo>
                    <a:pt x="620595" y="1592700"/>
                  </a:lnTo>
                  <a:lnTo>
                    <a:pt x="705733" y="1582280"/>
                  </a:lnTo>
                  <a:lnTo>
                    <a:pt x="738648" y="1575526"/>
                  </a:lnTo>
                  <a:lnTo>
                    <a:pt x="786070" y="1562799"/>
                  </a:lnTo>
                  <a:lnTo>
                    <a:pt x="818009" y="1552845"/>
                  </a:lnTo>
                  <a:lnTo>
                    <a:pt x="848079" y="1540483"/>
                  </a:lnTo>
                  <a:lnTo>
                    <a:pt x="891784" y="1520137"/>
                  </a:lnTo>
                  <a:lnTo>
                    <a:pt x="931103" y="1491442"/>
                  </a:lnTo>
                  <a:lnTo>
                    <a:pt x="971681" y="1461597"/>
                  </a:lnTo>
                  <a:lnTo>
                    <a:pt x="1010074" y="1432645"/>
                  </a:lnTo>
                  <a:lnTo>
                    <a:pt x="1052900" y="1388715"/>
                  </a:lnTo>
                  <a:lnTo>
                    <a:pt x="1089817" y="1341820"/>
                  </a:lnTo>
                  <a:lnTo>
                    <a:pt x="1124067" y="1290546"/>
                  </a:lnTo>
                  <a:lnTo>
                    <a:pt x="1148183" y="1248702"/>
                  </a:lnTo>
                  <a:lnTo>
                    <a:pt x="1171168" y="1204096"/>
                  </a:lnTo>
                  <a:lnTo>
                    <a:pt x="1185032" y="117054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4"/>
            <p:cNvSpPr/>
            <p:nvPr/>
          </p:nvSpPr>
          <p:spPr>
            <a:xfrm>
              <a:off x="3186113" y="1250156"/>
              <a:ext cx="457201" cy="764383"/>
            </a:xfrm>
            <a:custGeom>
              <a:avLst/>
              <a:gdLst/>
              <a:ahLst/>
              <a:cxnLst/>
              <a:rect l="0" t="0" r="0" b="0"/>
              <a:pathLst>
                <a:path w="457201" h="764383">
                  <a:moveTo>
                    <a:pt x="0" y="0"/>
                  </a:moveTo>
                  <a:lnTo>
                    <a:pt x="3792" y="3793"/>
                  </a:lnTo>
                  <a:lnTo>
                    <a:pt x="9943" y="13736"/>
                  </a:lnTo>
                  <a:lnTo>
                    <a:pt x="16792" y="30529"/>
                  </a:lnTo>
                  <a:lnTo>
                    <a:pt x="40910" y="85345"/>
                  </a:lnTo>
                  <a:lnTo>
                    <a:pt x="52313" y="108046"/>
                  </a:lnTo>
                  <a:lnTo>
                    <a:pt x="91732" y="179005"/>
                  </a:lnTo>
                  <a:lnTo>
                    <a:pt x="110090" y="214231"/>
                  </a:lnTo>
                  <a:lnTo>
                    <a:pt x="121018" y="233308"/>
                  </a:lnTo>
                  <a:lnTo>
                    <a:pt x="133066" y="253170"/>
                  </a:lnTo>
                  <a:lnTo>
                    <a:pt x="145861" y="273555"/>
                  </a:lnTo>
                  <a:lnTo>
                    <a:pt x="174893" y="317372"/>
                  </a:lnTo>
                  <a:lnTo>
                    <a:pt x="206318" y="364098"/>
                  </a:lnTo>
                  <a:lnTo>
                    <a:pt x="329329" y="553078"/>
                  </a:lnTo>
                  <a:lnTo>
                    <a:pt x="348140" y="583031"/>
                  </a:lnTo>
                  <a:lnTo>
                    <a:pt x="364649" y="610938"/>
                  </a:lnTo>
                  <a:lnTo>
                    <a:pt x="379624" y="637480"/>
                  </a:lnTo>
                  <a:lnTo>
                    <a:pt x="393577" y="663111"/>
                  </a:lnTo>
                  <a:lnTo>
                    <a:pt x="406847" y="685756"/>
                  </a:lnTo>
                  <a:lnTo>
                    <a:pt x="419662" y="706408"/>
                  </a:lnTo>
                  <a:lnTo>
                    <a:pt x="457200" y="76438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5"/>
            <p:cNvSpPr/>
            <p:nvPr/>
          </p:nvSpPr>
          <p:spPr>
            <a:xfrm>
              <a:off x="3221831" y="1343025"/>
              <a:ext cx="414339" cy="728664"/>
            </a:xfrm>
            <a:custGeom>
              <a:avLst/>
              <a:gdLst/>
              <a:ahLst/>
              <a:cxnLst/>
              <a:rect l="0" t="0" r="0" b="0"/>
              <a:pathLst>
                <a:path w="414339" h="728664">
                  <a:moveTo>
                    <a:pt x="414338" y="0"/>
                  </a:moveTo>
                  <a:lnTo>
                    <a:pt x="400603" y="13736"/>
                  </a:lnTo>
                  <a:lnTo>
                    <a:pt x="392094" y="26478"/>
                  </a:lnTo>
                  <a:lnTo>
                    <a:pt x="381433" y="42724"/>
                  </a:lnTo>
                  <a:lnTo>
                    <a:pt x="374145" y="51501"/>
                  </a:lnTo>
                  <a:lnTo>
                    <a:pt x="366112" y="60528"/>
                  </a:lnTo>
                  <a:lnTo>
                    <a:pt x="348718" y="81141"/>
                  </a:lnTo>
                  <a:lnTo>
                    <a:pt x="339635" y="92194"/>
                  </a:lnTo>
                  <a:lnTo>
                    <a:pt x="330405" y="104325"/>
                  </a:lnTo>
                  <a:lnTo>
                    <a:pt x="311682" y="130504"/>
                  </a:lnTo>
                  <a:lnTo>
                    <a:pt x="301451" y="144153"/>
                  </a:lnTo>
                  <a:lnTo>
                    <a:pt x="279499" y="172018"/>
                  </a:lnTo>
                  <a:lnTo>
                    <a:pt x="268089" y="187704"/>
                  </a:lnTo>
                  <a:lnTo>
                    <a:pt x="256514" y="204511"/>
                  </a:lnTo>
                  <a:lnTo>
                    <a:pt x="244828" y="222066"/>
                  </a:lnTo>
                  <a:lnTo>
                    <a:pt x="233069" y="241706"/>
                  </a:lnTo>
                  <a:lnTo>
                    <a:pt x="221260" y="262737"/>
                  </a:lnTo>
                  <a:lnTo>
                    <a:pt x="209420" y="284696"/>
                  </a:lnTo>
                  <a:lnTo>
                    <a:pt x="183563" y="330261"/>
                  </a:lnTo>
                  <a:lnTo>
                    <a:pt x="170001" y="353524"/>
                  </a:lnTo>
                  <a:lnTo>
                    <a:pt x="156197" y="379351"/>
                  </a:lnTo>
                  <a:lnTo>
                    <a:pt x="128158" y="435565"/>
                  </a:lnTo>
                  <a:lnTo>
                    <a:pt x="99822" y="497062"/>
                  </a:lnTo>
                  <a:lnTo>
                    <a:pt x="35841" y="640661"/>
                  </a:lnTo>
                  <a:lnTo>
                    <a:pt x="0" y="72866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648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31"/>
            <a:ext cx="4648200" cy="6871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00016" y="152400"/>
            <a:ext cx="4367784" cy="6477000"/>
          </a:xfrm>
        </p:spPr>
        <p:txBody>
          <a:bodyPr>
            <a:noAutofit/>
          </a:bodyPr>
          <a:lstStyle/>
          <a:p>
            <a:pPr marL="0" indent="0"/>
            <a:r>
              <a:rPr lang="en-US" sz="4800" dirty="0" smtClean="0"/>
              <a:t>“America is the </a:t>
            </a:r>
            <a:r>
              <a:rPr lang="en-US" sz="4800" dirty="0" smtClean="0">
                <a:solidFill>
                  <a:srgbClr val="C00000"/>
                </a:solidFill>
              </a:rPr>
              <a:t>Great Satan</a:t>
            </a:r>
            <a:r>
              <a:rPr lang="en-US" sz="4800" dirty="0" smtClean="0"/>
              <a:t>, the wounded snake.”</a:t>
            </a:r>
          </a:p>
          <a:p>
            <a:pPr marL="0" indent="0"/>
            <a:endParaRPr lang="en-US" sz="4800" dirty="0" smtClean="0"/>
          </a:p>
          <a:p>
            <a:pPr marL="0" indent="0"/>
            <a:r>
              <a:rPr lang="en-US" sz="4800" i="1" dirty="0" smtClean="0"/>
              <a:t>Ayatollah Khomeini, 1979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160006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Hostage Crisis, 1979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4917"/>
            <a:ext cx="9144000" cy="598308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Oil Crisis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481F67"/>
                </a:solidFill>
              </a:rPr>
              <a:t>Revolution disrupted oil production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481F67"/>
                </a:solidFill>
              </a:rPr>
              <a:t>President Carter forbid buying oil from </a:t>
            </a:r>
            <a:r>
              <a:rPr lang="en-US" dirty="0" smtClean="0">
                <a:solidFill>
                  <a:srgbClr val="481F67"/>
                </a:solidFill>
              </a:rPr>
              <a:t>Iran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481F67"/>
                </a:solidFill>
              </a:rPr>
              <a:t>Carter de-regulated the price of gas so gas companies raised prices 149% in 12 months</a:t>
            </a:r>
            <a:endParaRPr lang="en-US" dirty="0" smtClean="0">
              <a:solidFill>
                <a:srgbClr val="481F67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Operation Eagle Claw, 1980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481F67"/>
                </a:solidFill>
              </a:rPr>
              <a:t>Failed mission by U.S. to rescue the hostages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481F67"/>
                </a:solidFill>
              </a:rPr>
              <a:t>Crisis hurt President Carter publicly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Release, 1981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481F67"/>
                </a:solidFill>
              </a:rPr>
              <a:t>Ronald Reagan defeated Carter to become President in the election of 1980</a:t>
            </a:r>
          </a:p>
          <a:p>
            <a:pPr marL="973836" lvl="4" indent="-457200">
              <a:buFont typeface="Arial" pitchFamily="34" charset="0"/>
              <a:buChar char="•"/>
            </a:pPr>
            <a:r>
              <a:rPr lang="en-US" dirty="0" smtClean="0">
                <a:solidFill>
                  <a:srgbClr val="481F67"/>
                </a:solidFill>
              </a:rPr>
              <a:t>Just minutes after Reagan’s inauguration, the hostages were released</a:t>
            </a:r>
            <a:endParaRPr lang="en-US" dirty="0">
              <a:solidFill>
                <a:srgbClr val="481F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0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s prices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0" y="14785"/>
            <a:ext cx="6324600" cy="6817426"/>
          </a:xfrm>
          <a:prstGeom prst="rect">
            <a:avLst/>
          </a:prstGeom>
          <a:noFill/>
          <a:ln w="57150" cmpd="thinThick">
            <a:solidFill>
              <a:srgbClr val="FFFFFF"/>
            </a:solidFill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1150992" y="2536490"/>
            <a:ext cx="3460740" cy="1433596"/>
            <a:chOff x="1150992" y="2536490"/>
            <a:chExt cx="3460740" cy="1433596"/>
          </a:xfrm>
        </p:grpSpPr>
        <p:sp>
          <p:nvSpPr>
            <p:cNvPr id="3" name="SMARTInkAnnotation0"/>
            <p:cNvSpPr/>
            <p:nvPr/>
          </p:nvSpPr>
          <p:spPr>
            <a:xfrm>
              <a:off x="1150992" y="3679031"/>
              <a:ext cx="299190" cy="291055"/>
            </a:xfrm>
            <a:custGeom>
              <a:avLst/>
              <a:gdLst/>
              <a:ahLst/>
              <a:cxnLst/>
              <a:rect l="0" t="0" r="0" b="0"/>
              <a:pathLst>
                <a:path w="299190" h="291055">
                  <a:moveTo>
                    <a:pt x="299189" y="71438"/>
                  </a:moveTo>
                  <a:lnTo>
                    <a:pt x="295397" y="71438"/>
                  </a:lnTo>
                  <a:lnTo>
                    <a:pt x="293486" y="70644"/>
                  </a:lnTo>
                  <a:lnTo>
                    <a:pt x="289246" y="67646"/>
                  </a:lnTo>
                  <a:lnTo>
                    <a:pt x="284716" y="61551"/>
                  </a:lnTo>
                  <a:lnTo>
                    <a:pt x="282397" y="57703"/>
                  </a:lnTo>
                  <a:lnTo>
                    <a:pt x="278469" y="54343"/>
                  </a:lnTo>
                  <a:lnTo>
                    <a:pt x="273470" y="51310"/>
                  </a:lnTo>
                  <a:lnTo>
                    <a:pt x="267755" y="48495"/>
                  </a:lnTo>
                  <a:lnTo>
                    <a:pt x="262358" y="45030"/>
                  </a:lnTo>
                  <a:lnTo>
                    <a:pt x="257173" y="41133"/>
                  </a:lnTo>
                  <a:lnTo>
                    <a:pt x="252128" y="36947"/>
                  </a:lnTo>
                  <a:lnTo>
                    <a:pt x="245590" y="33363"/>
                  </a:lnTo>
                  <a:lnTo>
                    <a:pt x="238057" y="30179"/>
                  </a:lnTo>
                  <a:lnTo>
                    <a:pt x="206945" y="19367"/>
                  </a:lnTo>
                  <a:lnTo>
                    <a:pt x="199593" y="17674"/>
                  </a:lnTo>
                  <a:lnTo>
                    <a:pt x="192311" y="16545"/>
                  </a:lnTo>
                  <a:lnTo>
                    <a:pt x="185074" y="15793"/>
                  </a:lnTo>
                  <a:lnTo>
                    <a:pt x="177075" y="14497"/>
                  </a:lnTo>
                  <a:lnTo>
                    <a:pt x="168567" y="12840"/>
                  </a:lnTo>
                  <a:lnTo>
                    <a:pt x="159720" y="10941"/>
                  </a:lnTo>
                  <a:lnTo>
                    <a:pt x="150648" y="10470"/>
                  </a:lnTo>
                  <a:lnTo>
                    <a:pt x="141424" y="10948"/>
                  </a:lnTo>
                  <a:lnTo>
                    <a:pt x="132100" y="12062"/>
                  </a:lnTo>
                  <a:lnTo>
                    <a:pt x="122709" y="12804"/>
                  </a:lnTo>
                  <a:lnTo>
                    <a:pt x="113273" y="13299"/>
                  </a:lnTo>
                  <a:lnTo>
                    <a:pt x="103808" y="13628"/>
                  </a:lnTo>
                  <a:lnTo>
                    <a:pt x="95116" y="14642"/>
                  </a:lnTo>
                  <a:lnTo>
                    <a:pt x="86940" y="16111"/>
                  </a:lnTo>
                  <a:lnTo>
                    <a:pt x="79109" y="17885"/>
                  </a:lnTo>
                  <a:lnTo>
                    <a:pt x="71506" y="20655"/>
                  </a:lnTo>
                  <a:lnTo>
                    <a:pt x="64057" y="24088"/>
                  </a:lnTo>
                  <a:lnTo>
                    <a:pt x="56709" y="27966"/>
                  </a:lnTo>
                  <a:lnTo>
                    <a:pt x="50224" y="32137"/>
                  </a:lnTo>
                  <a:lnTo>
                    <a:pt x="44312" y="36506"/>
                  </a:lnTo>
                  <a:lnTo>
                    <a:pt x="38784" y="41006"/>
                  </a:lnTo>
                  <a:lnTo>
                    <a:pt x="33511" y="46388"/>
                  </a:lnTo>
                  <a:lnTo>
                    <a:pt x="28408" y="52356"/>
                  </a:lnTo>
                  <a:lnTo>
                    <a:pt x="23418" y="58717"/>
                  </a:lnTo>
                  <a:lnTo>
                    <a:pt x="18504" y="64545"/>
                  </a:lnTo>
                  <a:lnTo>
                    <a:pt x="13641" y="70017"/>
                  </a:lnTo>
                  <a:lnTo>
                    <a:pt x="8811" y="75253"/>
                  </a:lnTo>
                  <a:lnTo>
                    <a:pt x="5591" y="81126"/>
                  </a:lnTo>
                  <a:lnTo>
                    <a:pt x="3445" y="87421"/>
                  </a:lnTo>
                  <a:lnTo>
                    <a:pt x="2014" y="94000"/>
                  </a:lnTo>
                  <a:lnTo>
                    <a:pt x="1060" y="100766"/>
                  </a:lnTo>
                  <a:lnTo>
                    <a:pt x="424" y="107659"/>
                  </a:lnTo>
                  <a:lnTo>
                    <a:pt x="0" y="114635"/>
                  </a:lnTo>
                  <a:lnTo>
                    <a:pt x="511" y="121667"/>
                  </a:lnTo>
                  <a:lnTo>
                    <a:pt x="1645" y="128737"/>
                  </a:lnTo>
                  <a:lnTo>
                    <a:pt x="3195" y="135831"/>
                  </a:lnTo>
                  <a:lnTo>
                    <a:pt x="5816" y="143735"/>
                  </a:lnTo>
                  <a:lnTo>
                    <a:pt x="9151" y="152180"/>
                  </a:lnTo>
                  <a:lnTo>
                    <a:pt x="12962" y="160985"/>
                  </a:lnTo>
                  <a:lnTo>
                    <a:pt x="17090" y="169236"/>
                  </a:lnTo>
                  <a:lnTo>
                    <a:pt x="21429" y="177118"/>
                  </a:lnTo>
                  <a:lnTo>
                    <a:pt x="25910" y="184754"/>
                  </a:lnTo>
                  <a:lnTo>
                    <a:pt x="35121" y="199588"/>
                  </a:lnTo>
                  <a:lnTo>
                    <a:pt x="39800" y="206878"/>
                  </a:lnTo>
                  <a:lnTo>
                    <a:pt x="46094" y="214118"/>
                  </a:lnTo>
                  <a:lnTo>
                    <a:pt x="53466" y="221327"/>
                  </a:lnTo>
                  <a:lnTo>
                    <a:pt x="61555" y="228514"/>
                  </a:lnTo>
                  <a:lnTo>
                    <a:pt x="69329" y="234893"/>
                  </a:lnTo>
                  <a:lnTo>
                    <a:pt x="76893" y="240733"/>
                  </a:lnTo>
                  <a:lnTo>
                    <a:pt x="84317" y="246214"/>
                  </a:lnTo>
                  <a:lnTo>
                    <a:pt x="92441" y="251455"/>
                  </a:lnTo>
                  <a:lnTo>
                    <a:pt x="101032" y="256537"/>
                  </a:lnTo>
                  <a:lnTo>
                    <a:pt x="109934" y="261512"/>
                  </a:lnTo>
                  <a:lnTo>
                    <a:pt x="128293" y="271274"/>
                  </a:lnTo>
                  <a:lnTo>
                    <a:pt x="137633" y="276099"/>
                  </a:lnTo>
                  <a:lnTo>
                    <a:pt x="147035" y="280110"/>
                  </a:lnTo>
                  <a:lnTo>
                    <a:pt x="156478" y="283578"/>
                  </a:lnTo>
                  <a:lnTo>
                    <a:pt x="165949" y="286683"/>
                  </a:lnTo>
                  <a:lnTo>
                    <a:pt x="174643" y="288754"/>
                  </a:lnTo>
                  <a:lnTo>
                    <a:pt x="182821" y="290134"/>
                  </a:lnTo>
                  <a:lnTo>
                    <a:pt x="190654" y="291054"/>
                  </a:lnTo>
                  <a:lnTo>
                    <a:pt x="199051" y="290874"/>
                  </a:lnTo>
                  <a:lnTo>
                    <a:pt x="207824" y="289959"/>
                  </a:lnTo>
                  <a:lnTo>
                    <a:pt x="216848" y="288557"/>
                  </a:lnTo>
                  <a:lnTo>
                    <a:pt x="224451" y="286828"/>
                  </a:lnTo>
                  <a:lnTo>
                    <a:pt x="231108" y="284881"/>
                  </a:lnTo>
                  <a:lnTo>
                    <a:pt x="237133" y="282790"/>
                  </a:lnTo>
                  <a:lnTo>
                    <a:pt x="242737" y="279807"/>
                  </a:lnTo>
                  <a:lnTo>
                    <a:pt x="248061" y="276233"/>
                  </a:lnTo>
                  <a:lnTo>
                    <a:pt x="253197" y="272261"/>
                  </a:lnTo>
                  <a:lnTo>
                    <a:pt x="258209" y="268027"/>
                  </a:lnTo>
                  <a:lnTo>
                    <a:pt x="263138" y="263616"/>
                  </a:lnTo>
                  <a:lnTo>
                    <a:pt x="268011" y="259088"/>
                  </a:lnTo>
                  <a:lnTo>
                    <a:pt x="272054" y="253687"/>
                  </a:lnTo>
                  <a:lnTo>
                    <a:pt x="275543" y="247707"/>
                  </a:lnTo>
                  <a:lnTo>
                    <a:pt x="278662" y="241338"/>
                  </a:lnTo>
                  <a:lnTo>
                    <a:pt x="281536" y="234711"/>
                  </a:lnTo>
                  <a:lnTo>
                    <a:pt x="284245" y="227912"/>
                  </a:lnTo>
                  <a:lnTo>
                    <a:pt x="286846" y="220998"/>
                  </a:lnTo>
                  <a:lnTo>
                    <a:pt x="288579" y="214007"/>
                  </a:lnTo>
                  <a:lnTo>
                    <a:pt x="289734" y="206965"/>
                  </a:lnTo>
                  <a:lnTo>
                    <a:pt x="290505" y="199889"/>
                  </a:lnTo>
                  <a:lnTo>
                    <a:pt x="291018" y="191997"/>
                  </a:lnTo>
                  <a:lnTo>
                    <a:pt x="291361" y="183561"/>
                  </a:lnTo>
                  <a:lnTo>
                    <a:pt x="291589" y="174762"/>
                  </a:lnTo>
                  <a:lnTo>
                    <a:pt x="290947" y="166514"/>
                  </a:lnTo>
                  <a:lnTo>
                    <a:pt x="289726" y="158634"/>
                  </a:lnTo>
                  <a:lnTo>
                    <a:pt x="288118" y="151000"/>
                  </a:lnTo>
                  <a:lnTo>
                    <a:pt x="282062" y="125086"/>
                  </a:lnTo>
                  <a:lnTo>
                    <a:pt x="275241" y="97300"/>
                  </a:lnTo>
                  <a:lnTo>
                    <a:pt x="272905" y="88679"/>
                  </a:lnTo>
                  <a:lnTo>
                    <a:pt x="268193" y="72751"/>
                  </a:lnTo>
                  <a:lnTo>
                    <a:pt x="265031" y="65169"/>
                  </a:lnTo>
                  <a:lnTo>
                    <a:pt x="261336" y="57734"/>
                  </a:lnTo>
                  <a:lnTo>
                    <a:pt x="257285" y="50396"/>
                  </a:lnTo>
                  <a:lnTo>
                    <a:pt x="252997" y="43122"/>
                  </a:lnTo>
                  <a:lnTo>
                    <a:pt x="243999" y="28690"/>
                  </a:lnTo>
                  <a:lnTo>
                    <a:pt x="240171" y="23096"/>
                  </a:lnTo>
                  <a:lnTo>
                    <a:pt x="233800" y="14763"/>
                  </a:lnTo>
                  <a:lnTo>
                    <a:pt x="228323" y="8414"/>
                  </a:lnTo>
                  <a:lnTo>
                    <a:pt x="22060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1"/>
            <p:cNvSpPr/>
            <p:nvPr/>
          </p:nvSpPr>
          <p:spPr>
            <a:xfrm>
              <a:off x="1335881" y="2743200"/>
              <a:ext cx="2964658" cy="964407"/>
            </a:xfrm>
            <a:custGeom>
              <a:avLst/>
              <a:gdLst/>
              <a:ahLst/>
              <a:cxnLst/>
              <a:rect l="0" t="0" r="0" b="0"/>
              <a:pathLst>
                <a:path w="2964658" h="964407">
                  <a:moveTo>
                    <a:pt x="0" y="964406"/>
                  </a:moveTo>
                  <a:lnTo>
                    <a:pt x="3793" y="964406"/>
                  </a:lnTo>
                  <a:lnTo>
                    <a:pt x="4910" y="963613"/>
                  </a:lnTo>
                  <a:lnTo>
                    <a:pt x="5655" y="962290"/>
                  </a:lnTo>
                  <a:lnTo>
                    <a:pt x="6151" y="960614"/>
                  </a:lnTo>
                  <a:lnTo>
                    <a:pt x="8819" y="956636"/>
                  </a:lnTo>
                  <a:lnTo>
                    <a:pt x="12651" y="951428"/>
                  </a:lnTo>
                  <a:lnTo>
                    <a:pt x="18477" y="940364"/>
                  </a:lnTo>
                  <a:lnTo>
                    <a:pt x="20556" y="931706"/>
                  </a:lnTo>
                  <a:lnTo>
                    <a:pt x="21043" y="926590"/>
                  </a:lnTo>
                  <a:lnTo>
                    <a:pt x="21966" y="924114"/>
                  </a:lnTo>
                  <a:lnTo>
                    <a:pt x="25109" y="919247"/>
                  </a:lnTo>
                  <a:lnTo>
                    <a:pt x="31340" y="912044"/>
                  </a:lnTo>
                  <a:lnTo>
                    <a:pt x="45467" y="901705"/>
                  </a:lnTo>
                  <a:lnTo>
                    <a:pt x="51429" y="893941"/>
                  </a:lnTo>
                  <a:lnTo>
                    <a:pt x="54607" y="887316"/>
                  </a:lnTo>
                  <a:lnTo>
                    <a:pt x="55455" y="884438"/>
                  </a:lnTo>
                  <a:lnTo>
                    <a:pt x="58514" y="879123"/>
                  </a:lnTo>
                  <a:lnTo>
                    <a:pt x="64698" y="869552"/>
                  </a:lnTo>
                  <a:lnTo>
                    <a:pt x="71557" y="858779"/>
                  </a:lnTo>
                  <a:lnTo>
                    <a:pt x="85736" y="840980"/>
                  </a:lnTo>
                  <a:lnTo>
                    <a:pt x="92872" y="830204"/>
                  </a:lnTo>
                  <a:lnTo>
                    <a:pt x="100014" y="819868"/>
                  </a:lnTo>
                  <a:lnTo>
                    <a:pt x="102395" y="815660"/>
                  </a:lnTo>
                  <a:lnTo>
                    <a:pt x="109273" y="808868"/>
                  </a:lnTo>
                  <a:lnTo>
                    <a:pt x="122832" y="798040"/>
                  </a:lnTo>
                  <a:lnTo>
                    <a:pt x="130675" y="786878"/>
                  </a:lnTo>
                  <a:lnTo>
                    <a:pt x="138026" y="773517"/>
                  </a:lnTo>
                  <a:lnTo>
                    <a:pt x="144953" y="766325"/>
                  </a:lnTo>
                  <a:lnTo>
                    <a:pt x="149023" y="763296"/>
                  </a:lnTo>
                  <a:lnTo>
                    <a:pt x="155662" y="755697"/>
                  </a:lnTo>
                  <a:lnTo>
                    <a:pt x="166391" y="741675"/>
                  </a:lnTo>
                  <a:lnTo>
                    <a:pt x="194545" y="712743"/>
                  </a:lnTo>
                  <a:lnTo>
                    <a:pt x="212004" y="696051"/>
                  </a:lnTo>
                  <a:lnTo>
                    <a:pt x="220166" y="690885"/>
                  </a:lnTo>
                  <a:lnTo>
                    <a:pt x="226968" y="683827"/>
                  </a:lnTo>
                  <a:lnTo>
                    <a:pt x="237803" y="670153"/>
                  </a:lnTo>
                  <a:lnTo>
                    <a:pt x="272549" y="641576"/>
                  </a:lnTo>
                  <a:lnTo>
                    <a:pt x="288023" y="630439"/>
                  </a:lnTo>
                  <a:lnTo>
                    <a:pt x="297713" y="619038"/>
                  </a:lnTo>
                  <a:lnTo>
                    <a:pt x="310285" y="610280"/>
                  </a:lnTo>
                  <a:lnTo>
                    <a:pt x="343899" y="590577"/>
                  </a:lnTo>
                  <a:lnTo>
                    <a:pt x="364777" y="572993"/>
                  </a:lnTo>
                  <a:lnTo>
                    <a:pt x="409777" y="544530"/>
                  </a:lnTo>
                  <a:lnTo>
                    <a:pt x="429622" y="527252"/>
                  </a:lnTo>
                  <a:lnTo>
                    <a:pt x="433258" y="525333"/>
                  </a:lnTo>
                  <a:lnTo>
                    <a:pt x="455116" y="518207"/>
                  </a:lnTo>
                  <a:lnTo>
                    <a:pt x="469194" y="507908"/>
                  </a:lnTo>
                  <a:lnTo>
                    <a:pt x="487277" y="493325"/>
                  </a:lnTo>
                  <a:lnTo>
                    <a:pt x="505122" y="483474"/>
                  </a:lnTo>
                  <a:lnTo>
                    <a:pt x="514482" y="480784"/>
                  </a:lnTo>
                  <a:lnTo>
                    <a:pt x="523934" y="478794"/>
                  </a:lnTo>
                  <a:lnTo>
                    <a:pt x="571501" y="459278"/>
                  </a:lnTo>
                  <a:lnTo>
                    <a:pt x="576264" y="458586"/>
                  </a:lnTo>
                  <a:lnTo>
                    <a:pt x="583671" y="455699"/>
                  </a:lnTo>
                  <a:lnTo>
                    <a:pt x="591197" y="451770"/>
                  </a:lnTo>
                  <a:lnTo>
                    <a:pt x="608028" y="445890"/>
                  </a:lnTo>
                  <a:lnTo>
                    <a:pt x="622628" y="443001"/>
                  </a:lnTo>
                  <a:lnTo>
                    <a:pt x="658997" y="423803"/>
                  </a:lnTo>
                  <a:lnTo>
                    <a:pt x="665421" y="419074"/>
                  </a:lnTo>
                  <a:lnTo>
                    <a:pt x="669039" y="417495"/>
                  </a:lnTo>
                  <a:lnTo>
                    <a:pt x="759424" y="392990"/>
                  </a:lnTo>
                  <a:lnTo>
                    <a:pt x="773849" y="388257"/>
                  </a:lnTo>
                  <a:lnTo>
                    <a:pt x="792945" y="384139"/>
                  </a:lnTo>
                  <a:lnTo>
                    <a:pt x="802476" y="381072"/>
                  </a:lnTo>
                  <a:lnTo>
                    <a:pt x="816768" y="378552"/>
                  </a:lnTo>
                  <a:lnTo>
                    <a:pt x="871096" y="359262"/>
                  </a:lnTo>
                  <a:lnTo>
                    <a:pt x="916102" y="349993"/>
                  </a:lnTo>
                  <a:lnTo>
                    <a:pt x="973214" y="330687"/>
                  </a:lnTo>
                  <a:lnTo>
                    <a:pt x="985783" y="328741"/>
                  </a:lnTo>
                  <a:lnTo>
                    <a:pt x="1029185" y="316310"/>
                  </a:lnTo>
                  <a:lnTo>
                    <a:pt x="1042409" y="314413"/>
                  </a:lnTo>
                  <a:lnTo>
                    <a:pt x="1123098" y="285738"/>
                  </a:lnTo>
                  <a:lnTo>
                    <a:pt x="1136536" y="281776"/>
                  </a:lnTo>
                  <a:lnTo>
                    <a:pt x="1185902" y="271021"/>
                  </a:lnTo>
                  <a:lnTo>
                    <a:pt x="1221587" y="260292"/>
                  </a:lnTo>
                  <a:lnTo>
                    <a:pt x="1264444" y="251745"/>
                  </a:lnTo>
                  <a:lnTo>
                    <a:pt x="1285875" y="245865"/>
                  </a:lnTo>
                  <a:lnTo>
                    <a:pt x="1328738" y="237446"/>
                  </a:lnTo>
                  <a:lnTo>
                    <a:pt x="1414463" y="209545"/>
                  </a:lnTo>
                  <a:lnTo>
                    <a:pt x="1435894" y="203198"/>
                  </a:lnTo>
                  <a:lnTo>
                    <a:pt x="1485900" y="192440"/>
                  </a:lnTo>
                  <a:lnTo>
                    <a:pt x="1543844" y="174608"/>
                  </a:lnTo>
                  <a:lnTo>
                    <a:pt x="1575163" y="169957"/>
                  </a:lnTo>
                  <a:lnTo>
                    <a:pt x="1650247" y="146033"/>
                  </a:lnTo>
                  <a:lnTo>
                    <a:pt x="1700215" y="135289"/>
                  </a:lnTo>
                  <a:lnTo>
                    <a:pt x="1735932" y="124560"/>
                  </a:lnTo>
                  <a:lnTo>
                    <a:pt x="1826566" y="110077"/>
                  </a:lnTo>
                  <a:lnTo>
                    <a:pt x="1921658" y="94504"/>
                  </a:lnTo>
                  <a:lnTo>
                    <a:pt x="1935158" y="92802"/>
                  </a:lnTo>
                  <a:lnTo>
                    <a:pt x="1953271" y="88175"/>
                  </a:lnTo>
                  <a:lnTo>
                    <a:pt x="1992408" y="82255"/>
                  </a:lnTo>
                  <a:lnTo>
                    <a:pt x="2047064" y="66368"/>
                  </a:lnTo>
                  <a:lnTo>
                    <a:pt x="2065715" y="62792"/>
                  </a:lnTo>
                  <a:lnTo>
                    <a:pt x="2079352" y="59658"/>
                  </a:lnTo>
                  <a:lnTo>
                    <a:pt x="2114619" y="53688"/>
                  </a:lnTo>
                  <a:lnTo>
                    <a:pt x="2138229" y="45824"/>
                  </a:lnTo>
                  <a:lnTo>
                    <a:pt x="2228862" y="30211"/>
                  </a:lnTo>
                  <a:lnTo>
                    <a:pt x="2250285" y="26943"/>
                  </a:lnTo>
                  <a:lnTo>
                    <a:pt x="2271714" y="23064"/>
                  </a:lnTo>
                  <a:lnTo>
                    <a:pt x="2308922" y="19458"/>
                  </a:lnTo>
                  <a:lnTo>
                    <a:pt x="2329304" y="15820"/>
                  </a:lnTo>
                  <a:lnTo>
                    <a:pt x="2386465" y="12211"/>
                  </a:lnTo>
                  <a:lnTo>
                    <a:pt x="2407578" y="8645"/>
                  </a:lnTo>
                  <a:lnTo>
                    <a:pt x="2428916" y="5472"/>
                  </a:lnTo>
                  <a:lnTo>
                    <a:pt x="2448202" y="1621"/>
                  </a:lnTo>
                  <a:lnTo>
                    <a:pt x="2536057" y="9"/>
                  </a:lnTo>
                  <a:lnTo>
                    <a:pt x="2964657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2"/>
            <p:cNvSpPr/>
            <p:nvPr/>
          </p:nvSpPr>
          <p:spPr>
            <a:xfrm>
              <a:off x="4259185" y="2536490"/>
              <a:ext cx="352547" cy="398745"/>
            </a:xfrm>
            <a:custGeom>
              <a:avLst/>
              <a:gdLst/>
              <a:ahLst/>
              <a:cxnLst/>
              <a:rect l="0" t="0" r="0" b="0"/>
              <a:pathLst>
                <a:path w="352547" h="398745">
                  <a:moveTo>
                    <a:pt x="219947" y="113841"/>
                  </a:moveTo>
                  <a:lnTo>
                    <a:pt x="219947" y="107691"/>
                  </a:lnTo>
                  <a:lnTo>
                    <a:pt x="216154" y="103200"/>
                  </a:lnTo>
                  <a:lnTo>
                    <a:pt x="215037" y="100397"/>
                  </a:lnTo>
                  <a:lnTo>
                    <a:pt x="212671" y="89661"/>
                  </a:lnTo>
                  <a:lnTo>
                    <a:pt x="209304" y="83780"/>
                  </a:lnTo>
                  <a:lnTo>
                    <a:pt x="203046" y="78521"/>
                  </a:lnTo>
                  <a:lnTo>
                    <a:pt x="194973" y="73537"/>
                  </a:lnTo>
                  <a:lnTo>
                    <a:pt x="186093" y="68676"/>
                  </a:lnTo>
                  <a:lnTo>
                    <a:pt x="180709" y="67063"/>
                  </a:lnTo>
                  <a:lnTo>
                    <a:pt x="174738" y="65987"/>
                  </a:lnTo>
                  <a:lnTo>
                    <a:pt x="168376" y="65270"/>
                  </a:lnTo>
                  <a:lnTo>
                    <a:pt x="162547" y="64791"/>
                  </a:lnTo>
                  <a:lnTo>
                    <a:pt x="151838" y="64260"/>
                  </a:lnTo>
                  <a:lnTo>
                    <a:pt x="139669" y="64024"/>
                  </a:lnTo>
                  <a:lnTo>
                    <a:pt x="133091" y="63961"/>
                  </a:lnTo>
                  <a:lnTo>
                    <a:pt x="126324" y="64713"/>
                  </a:lnTo>
                  <a:lnTo>
                    <a:pt x="119432" y="66008"/>
                  </a:lnTo>
                  <a:lnTo>
                    <a:pt x="112456" y="67665"/>
                  </a:lnTo>
                  <a:lnTo>
                    <a:pt x="106217" y="70357"/>
                  </a:lnTo>
                  <a:lnTo>
                    <a:pt x="100470" y="73739"/>
                  </a:lnTo>
                  <a:lnTo>
                    <a:pt x="95052" y="77582"/>
                  </a:lnTo>
                  <a:lnTo>
                    <a:pt x="89059" y="80937"/>
                  </a:lnTo>
                  <a:lnTo>
                    <a:pt x="82682" y="83968"/>
                  </a:lnTo>
                  <a:lnTo>
                    <a:pt x="76049" y="86782"/>
                  </a:lnTo>
                  <a:lnTo>
                    <a:pt x="70040" y="91039"/>
                  </a:lnTo>
                  <a:lnTo>
                    <a:pt x="59130" y="102120"/>
                  </a:lnTo>
                  <a:lnTo>
                    <a:pt x="48989" y="112865"/>
                  </a:lnTo>
                  <a:lnTo>
                    <a:pt x="44062" y="117953"/>
                  </a:lnTo>
                  <a:lnTo>
                    <a:pt x="36471" y="129956"/>
                  </a:lnTo>
                  <a:lnTo>
                    <a:pt x="33336" y="136491"/>
                  </a:lnTo>
                  <a:lnTo>
                    <a:pt x="29658" y="143228"/>
                  </a:lnTo>
                  <a:lnTo>
                    <a:pt x="25619" y="150102"/>
                  </a:lnTo>
                  <a:lnTo>
                    <a:pt x="21339" y="157065"/>
                  </a:lnTo>
                  <a:lnTo>
                    <a:pt x="17691" y="164088"/>
                  </a:lnTo>
                  <a:lnTo>
                    <a:pt x="14466" y="171152"/>
                  </a:lnTo>
                  <a:lnTo>
                    <a:pt x="11522" y="178242"/>
                  </a:lnTo>
                  <a:lnTo>
                    <a:pt x="8765" y="186144"/>
                  </a:lnTo>
                  <a:lnTo>
                    <a:pt x="6134" y="194587"/>
                  </a:lnTo>
                  <a:lnTo>
                    <a:pt x="3586" y="203390"/>
                  </a:lnTo>
                  <a:lnTo>
                    <a:pt x="1888" y="211641"/>
                  </a:lnTo>
                  <a:lnTo>
                    <a:pt x="755" y="219522"/>
                  </a:lnTo>
                  <a:lnTo>
                    <a:pt x="0" y="227158"/>
                  </a:lnTo>
                  <a:lnTo>
                    <a:pt x="290" y="234629"/>
                  </a:lnTo>
                  <a:lnTo>
                    <a:pt x="1278" y="241992"/>
                  </a:lnTo>
                  <a:lnTo>
                    <a:pt x="2730" y="249281"/>
                  </a:lnTo>
                  <a:lnTo>
                    <a:pt x="6460" y="265847"/>
                  </a:lnTo>
                  <a:lnTo>
                    <a:pt x="8566" y="274710"/>
                  </a:lnTo>
                  <a:lnTo>
                    <a:pt x="12351" y="282999"/>
                  </a:lnTo>
                  <a:lnTo>
                    <a:pt x="17256" y="290908"/>
                  </a:lnTo>
                  <a:lnTo>
                    <a:pt x="22907" y="298560"/>
                  </a:lnTo>
                  <a:lnTo>
                    <a:pt x="29056" y="306044"/>
                  </a:lnTo>
                  <a:lnTo>
                    <a:pt x="35536" y="313414"/>
                  </a:lnTo>
                  <a:lnTo>
                    <a:pt x="42237" y="320709"/>
                  </a:lnTo>
                  <a:lnTo>
                    <a:pt x="56033" y="335164"/>
                  </a:lnTo>
                  <a:lnTo>
                    <a:pt x="63046" y="342352"/>
                  </a:lnTo>
                  <a:lnTo>
                    <a:pt x="70896" y="348732"/>
                  </a:lnTo>
                  <a:lnTo>
                    <a:pt x="79305" y="354572"/>
                  </a:lnTo>
                  <a:lnTo>
                    <a:pt x="88085" y="360054"/>
                  </a:lnTo>
                  <a:lnTo>
                    <a:pt x="97114" y="365295"/>
                  </a:lnTo>
                  <a:lnTo>
                    <a:pt x="124197" y="380258"/>
                  </a:lnTo>
                  <a:lnTo>
                    <a:pt x="132301" y="385115"/>
                  </a:lnTo>
                  <a:lnTo>
                    <a:pt x="140084" y="389940"/>
                  </a:lnTo>
                  <a:lnTo>
                    <a:pt x="148449" y="393157"/>
                  </a:lnTo>
                  <a:lnTo>
                    <a:pt x="157200" y="395302"/>
                  </a:lnTo>
                  <a:lnTo>
                    <a:pt x="166210" y="396732"/>
                  </a:lnTo>
                  <a:lnTo>
                    <a:pt x="175390" y="397685"/>
                  </a:lnTo>
                  <a:lnTo>
                    <a:pt x="184686" y="398320"/>
                  </a:lnTo>
                  <a:lnTo>
                    <a:pt x="194058" y="398744"/>
                  </a:lnTo>
                  <a:lnTo>
                    <a:pt x="203481" y="398233"/>
                  </a:lnTo>
                  <a:lnTo>
                    <a:pt x="212939" y="397098"/>
                  </a:lnTo>
                  <a:lnTo>
                    <a:pt x="222418" y="395548"/>
                  </a:lnTo>
                  <a:lnTo>
                    <a:pt x="231120" y="392927"/>
                  </a:lnTo>
                  <a:lnTo>
                    <a:pt x="239302" y="389592"/>
                  </a:lnTo>
                  <a:lnTo>
                    <a:pt x="247137" y="385782"/>
                  </a:lnTo>
                  <a:lnTo>
                    <a:pt x="254743" y="380860"/>
                  </a:lnTo>
                  <a:lnTo>
                    <a:pt x="262194" y="375197"/>
                  </a:lnTo>
                  <a:lnTo>
                    <a:pt x="269543" y="369041"/>
                  </a:lnTo>
                  <a:lnTo>
                    <a:pt x="276030" y="362556"/>
                  </a:lnTo>
                  <a:lnTo>
                    <a:pt x="281941" y="355851"/>
                  </a:lnTo>
                  <a:lnTo>
                    <a:pt x="287470" y="349000"/>
                  </a:lnTo>
                  <a:lnTo>
                    <a:pt x="293537" y="342051"/>
                  </a:lnTo>
                  <a:lnTo>
                    <a:pt x="299963" y="335038"/>
                  </a:lnTo>
                  <a:lnTo>
                    <a:pt x="306629" y="327981"/>
                  </a:lnTo>
                  <a:lnTo>
                    <a:pt x="311865" y="320895"/>
                  </a:lnTo>
                  <a:lnTo>
                    <a:pt x="316151" y="313789"/>
                  </a:lnTo>
                  <a:lnTo>
                    <a:pt x="332524" y="281484"/>
                  </a:lnTo>
                  <a:lnTo>
                    <a:pt x="336273" y="272434"/>
                  </a:lnTo>
                  <a:lnTo>
                    <a:pt x="339566" y="263226"/>
                  </a:lnTo>
                  <a:lnTo>
                    <a:pt x="342556" y="253913"/>
                  </a:lnTo>
                  <a:lnTo>
                    <a:pt x="344548" y="245322"/>
                  </a:lnTo>
                  <a:lnTo>
                    <a:pt x="345877" y="237214"/>
                  </a:lnTo>
                  <a:lnTo>
                    <a:pt x="346762" y="229427"/>
                  </a:lnTo>
                  <a:lnTo>
                    <a:pt x="347353" y="221855"/>
                  </a:lnTo>
                  <a:lnTo>
                    <a:pt x="347747" y="214425"/>
                  </a:lnTo>
                  <a:lnTo>
                    <a:pt x="348009" y="207091"/>
                  </a:lnTo>
                  <a:lnTo>
                    <a:pt x="348978" y="199027"/>
                  </a:lnTo>
                  <a:lnTo>
                    <a:pt x="350418" y="190475"/>
                  </a:lnTo>
                  <a:lnTo>
                    <a:pt x="352171" y="181600"/>
                  </a:lnTo>
                  <a:lnTo>
                    <a:pt x="352546" y="173301"/>
                  </a:lnTo>
                  <a:lnTo>
                    <a:pt x="352003" y="165387"/>
                  </a:lnTo>
                  <a:lnTo>
                    <a:pt x="350846" y="157730"/>
                  </a:lnTo>
                  <a:lnTo>
                    <a:pt x="349282" y="149451"/>
                  </a:lnTo>
                  <a:lnTo>
                    <a:pt x="345426" y="131784"/>
                  </a:lnTo>
                  <a:lnTo>
                    <a:pt x="342494" y="123422"/>
                  </a:lnTo>
                  <a:lnTo>
                    <a:pt x="338951" y="115466"/>
                  </a:lnTo>
                  <a:lnTo>
                    <a:pt x="321858" y="81795"/>
                  </a:lnTo>
                  <a:lnTo>
                    <a:pt x="316462" y="73427"/>
                  </a:lnTo>
                  <a:lnTo>
                    <a:pt x="310484" y="65467"/>
                  </a:lnTo>
                  <a:lnTo>
                    <a:pt x="304117" y="57779"/>
                  </a:lnTo>
                  <a:lnTo>
                    <a:pt x="296698" y="51067"/>
                  </a:lnTo>
                  <a:lnTo>
                    <a:pt x="288577" y="45004"/>
                  </a:lnTo>
                  <a:lnTo>
                    <a:pt x="256522" y="23868"/>
                  </a:lnTo>
                  <a:lnTo>
                    <a:pt x="248298" y="19728"/>
                  </a:lnTo>
                  <a:lnTo>
                    <a:pt x="239642" y="16174"/>
                  </a:lnTo>
                  <a:lnTo>
                    <a:pt x="206727" y="4767"/>
                  </a:lnTo>
                  <a:lnTo>
                    <a:pt x="198434" y="3025"/>
                  </a:lnTo>
                  <a:lnTo>
                    <a:pt x="189730" y="1864"/>
                  </a:lnTo>
                  <a:lnTo>
                    <a:pt x="180752" y="1090"/>
                  </a:lnTo>
                  <a:lnTo>
                    <a:pt x="172385" y="574"/>
                  </a:lnTo>
                  <a:lnTo>
                    <a:pt x="156739" y="0"/>
                  </a:lnTo>
                  <a:lnTo>
                    <a:pt x="149234" y="641"/>
                  </a:lnTo>
                  <a:lnTo>
                    <a:pt x="141848" y="1862"/>
                  </a:lnTo>
                  <a:lnTo>
                    <a:pt x="134543" y="3470"/>
                  </a:lnTo>
                  <a:lnTo>
                    <a:pt x="127292" y="5335"/>
                  </a:lnTo>
                  <a:lnTo>
                    <a:pt x="120077" y="7373"/>
                  </a:lnTo>
                  <a:lnTo>
                    <a:pt x="112886" y="9525"/>
                  </a:lnTo>
                  <a:lnTo>
                    <a:pt x="105710" y="12547"/>
                  </a:lnTo>
                  <a:lnTo>
                    <a:pt x="98545" y="16149"/>
                  </a:lnTo>
                  <a:lnTo>
                    <a:pt x="85028" y="23591"/>
                  </a:lnTo>
                  <a:lnTo>
                    <a:pt x="73728" y="29545"/>
                  </a:lnTo>
                  <a:lnTo>
                    <a:pt x="63415" y="36953"/>
                  </a:lnTo>
                  <a:lnTo>
                    <a:pt x="54333" y="44744"/>
                  </a:lnTo>
                  <a:lnTo>
                    <a:pt x="44758" y="53593"/>
                  </a:lnTo>
                  <a:lnTo>
                    <a:pt x="34209" y="638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79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503</TotalTime>
  <Words>270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True or False?</vt:lpstr>
      <vt:lpstr>United states history</vt:lpstr>
      <vt:lpstr>Camp David</vt:lpstr>
      <vt:lpstr>PowerPoint Presentation</vt:lpstr>
      <vt:lpstr>Revolution, 1979</vt:lpstr>
      <vt:lpstr>PowerPoint Presentation</vt:lpstr>
      <vt:lpstr>PowerPoint Presentation</vt:lpstr>
      <vt:lpstr>Hostage Crisis, 1979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Scott</cp:lastModifiedBy>
  <cp:revision>12</cp:revision>
  <dcterms:created xsi:type="dcterms:W3CDTF">2012-04-22T11:02:59Z</dcterms:created>
  <dcterms:modified xsi:type="dcterms:W3CDTF">2013-04-06T13:51:27Z</dcterms:modified>
</cp:coreProperties>
</file>